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99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88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89.xml" ContentType="application/vnd.openxmlformats-officedocument.presentationml.slideLayou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701" r:id="rId2"/>
    <p:sldMasterId id="2147483705" r:id="rId3"/>
  </p:sldMasterIdLst>
  <p:notesMasterIdLst>
    <p:notesMasterId r:id="rId39"/>
  </p:notesMasterIdLst>
  <p:handoutMasterIdLst>
    <p:handoutMasterId r:id="rId40"/>
  </p:handoutMasterIdLst>
  <p:sldIdLst>
    <p:sldId id="1055" r:id="rId4"/>
    <p:sldId id="1116" r:id="rId5"/>
    <p:sldId id="1019" r:id="rId6"/>
    <p:sldId id="958" r:id="rId7"/>
    <p:sldId id="1118" r:id="rId8"/>
    <p:sldId id="1134" r:id="rId9"/>
    <p:sldId id="1166" r:id="rId10"/>
    <p:sldId id="1135" r:id="rId11"/>
    <p:sldId id="1160" r:id="rId12"/>
    <p:sldId id="1136" r:id="rId13"/>
    <p:sldId id="1139" r:id="rId14"/>
    <p:sldId id="1137" r:id="rId15"/>
    <p:sldId id="1140" r:id="rId16"/>
    <p:sldId id="1161" r:id="rId17"/>
    <p:sldId id="1162" r:id="rId18"/>
    <p:sldId id="1163" r:id="rId19"/>
    <p:sldId id="1165" r:id="rId20"/>
    <p:sldId id="1164" r:id="rId21"/>
    <p:sldId id="1167" r:id="rId22"/>
    <p:sldId id="1168" r:id="rId23"/>
    <p:sldId id="1170" r:id="rId24"/>
    <p:sldId id="1144" r:id="rId25"/>
    <p:sldId id="1179" r:id="rId26"/>
    <p:sldId id="1171" r:id="rId27"/>
    <p:sldId id="1159" r:id="rId28"/>
    <p:sldId id="1175" r:id="rId29"/>
    <p:sldId id="1173" r:id="rId30"/>
    <p:sldId id="1180" r:id="rId31"/>
    <p:sldId id="1181" r:id="rId32"/>
    <p:sldId id="1176" r:id="rId33"/>
    <p:sldId id="1177" r:id="rId34"/>
    <p:sldId id="1183" r:id="rId35"/>
    <p:sldId id="1182" r:id="rId36"/>
    <p:sldId id="1178" r:id="rId37"/>
    <p:sldId id="1117" r:id="rId38"/>
  </p:sldIdLst>
  <p:sldSz cx="9144000" cy="5143500" type="screen16x9"/>
  <p:notesSz cx="10234613" cy="70993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66FF"/>
    <a:srgbClr val="FF3399"/>
    <a:srgbClr val="FFCCCC"/>
    <a:srgbClr val="00FF00"/>
    <a:srgbClr val="3E8853"/>
    <a:srgbClr val="6699FF"/>
    <a:srgbClr val="1C1F89"/>
    <a:srgbClr val="31B49E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93D81CF-94F2-401A-BA57-92F5A7B2D0C5}" styleName="中度样式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9434" autoAdjust="0"/>
    <p:restoredTop sz="93893" autoAdjust="0"/>
  </p:normalViewPr>
  <p:slideViewPr>
    <p:cSldViewPr>
      <p:cViewPr varScale="1">
        <p:scale>
          <a:sx n="85" d="100"/>
          <a:sy n="85" d="100"/>
        </p:scale>
        <p:origin x="-976" y="-64"/>
      </p:cViewPr>
      <p:guideLst>
        <p:guide orient="horz" pos="2160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8" d="100"/>
          <a:sy n="48" d="100"/>
        </p:scale>
        <p:origin x="2976" y="4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xmlns="" id="{5447E887-BD0E-4A20-8129-9F314C8520E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3"/>
            <a:ext cx="4435304" cy="355681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E22D4147-2E01-4FFD-9A4C-6C04D64A6C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025" y="3"/>
            <a:ext cx="4435304" cy="355681"/>
          </a:xfrm>
          <a:prstGeom prst="rect">
            <a:avLst/>
          </a:prstGeom>
        </p:spPr>
        <p:txBody>
          <a:bodyPr vert="horz" lIns="91420" tIns="45709" rIns="91420" bIns="45709" rtlCol="0"/>
          <a:lstStyle>
            <a:lvl1pPr algn="r">
              <a:defRPr sz="1200"/>
            </a:lvl1pPr>
          </a:lstStyle>
          <a:p>
            <a:fld id="{FAA07A68-7E2F-46D5-B268-CCB908484295}" type="datetimeFigureOut">
              <a:rPr lang="zh-CN" altLang="en-US" smtClean="0"/>
              <a:pPr/>
              <a:t>2022/3/28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969A26A3-8787-43CC-8A76-BA8DE05266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6743622"/>
            <a:ext cx="4435304" cy="355681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33B1FEDB-2DF5-41D0-8530-AF27AD12DE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025" y="6743622"/>
            <a:ext cx="4435304" cy="355681"/>
          </a:xfrm>
          <a:prstGeom prst="rect">
            <a:avLst/>
          </a:prstGeom>
        </p:spPr>
        <p:txBody>
          <a:bodyPr vert="horz" lIns="91420" tIns="45709" rIns="91420" bIns="45709" rtlCol="0" anchor="b"/>
          <a:lstStyle>
            <a:lvl1pPr algn="r">
              <a:defRPr sz="1200"/>
            </a:lvl1pPr>
          </a:lstStyle>
          <a:p>
            <a:fld id="{59E0F340-6615-4506-ACA0-4E4D85F5A32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24060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 noRot="1" noChangeAspect="1"/>
          </p:cNvSpPr>
          <p:nvPr>
            <p:ph type="sldImg"/>
          </p:nvPr>
        </p:nvSpPr>
        <p:spPr>
          <a:xfrm>
            <a:off x="2749550" y="531813"/>
            <a:ext cx="4735513" cy="2663825"/>
          </a:xfrm>
          <a:prstGeom prst="rect">
            <a:avLst/>
          </a:prstGeom>
        </p:spPr>
        <p:txBody>
          <a:bodyPr lIns="95470" tIns="47733" rIns="95470" bIns="47733"/>
          <a:lstStyle/>
          <a:p>
            <a:endParaRPr/>
          </a:p>
        </p:txBody>
      </p:sp>
      <p:sp>
        <p:nvSpPr>
          <p:cNvPr id="123" name="Shape 123"/>
          <p:cNvSpPr>
            <a:spLocks noGrp="1"/>
          </p:cNvSpPr>
          <p:nvPr>
            <p:ph type="body" sz="quarter" idx="1"/>
          </p:nvPr>
        </p:nvSpPr>
        <p:spPr>
          <a:xfrm>
            <a:off x="1364617" y="3372168"/>
            <a:ext cx="7505384" cy="3194685"/>
          </a:xfrm>
          <a:prstGeom prst="rect">
            <a:avLst/>
          </a:prstGeom>
        </p:spPr>
        <p:txBody>
          <a:bodyPr lIns="95470" tIns="47733" rIns="95470" bIns="47733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0314185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720" tIns="45859" rIns="91720" bIns="45859"/>
          <a:lstStyle/>
          <a:p>
            <a:fld id="{E4F882B9-07CC-464A-BD53-879B7A657BB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29598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2036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5772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082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zh-CN" altLang="en-US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0820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5850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5797249" y="6743106"/>
            <a:ext cx="4434999" cy="354965"/>
          </a:xfrm>
          <a:prstGeom prst="rect">
            <a:avLst/>
          </a:prstGeom>
        </p:spPr>
        <p:txBody>
          <a:bodyPr lIns="91420" tIns="45709" rIns="91420" bIns="45709"/>
          <a:lstStyle/>
          <a:p>
            <a:fld id="{E4F882B9-07CC-464A-BD53-879B7A657BBE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8247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85800" y="841775"/>
            <a:ext cx="7772400" cy="1790701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標題文本</a:t>
            </a:r>
            <a:endParaRPr dirty="0"/>
          </a:p>
        </p:txBody>
      </p:sp>
      <p:sp>
        <p:nvSpPr>
          <p:cNvPr id="1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43000" y="2701528"/>
            <a:ext cx="6858000" cy="124182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1800"/>
            </a:lvl1pPr>
            <a:lvl2pPr marL="0" indent="342892" algn="ctr">
              <a:buSzTx/>
              <a:buFontTx/>
              <a:buNone/>
              <a:defRPr sz="1800"/>
            </a:lvl2pPr>
            <a:lvl3pPr marL="0" indent="685783" algn="ctr">
              <a:buSzTx/>
              <a:buFontTx/>
              <a:buNone/>
              <a:defRPr sz="1800"/>
            </a:lvl3pPr>
            <a:lvl4pPr marL="0" indent="1028675" algn="ctr">
              <a:buSzTx/>
              <a:buFontTx/>
              <a:buNone/>
              <a:defRPr sz="1800"/>
            </a:lvl4pPr>
            <a:lvl5pPr marL="0" indent="1371566" algn="ctr">
              <a:buSzTx/>
              <a:buFontTx/>
              <a:buNone/>
              <a:defRPr sz="1800"/>
            </a:lvl5pPr>
          </a:lstStyle>
          <a:p>
            <a:r>
              <a:rPr lang="zh-CN" altLang="en-US" smtClean="0"/>
              <a:t>正文級別</a:t>
            </a:r>
            <a:r>
              <a:rPr lang="en-US" altLang="zh-CN" smtClean="0"/>
              <a:t>1</a:t>
            </a:r>
            <a:endParaRPr dirty="0"/>
          </a:p>
          <a:p>
            <a:pPr lvl="1"/>
            <a:r>
              <a:rPr lang="zh-CN" altLang="en-US" smtClean="0"/>
              <a:t>正文級別</a:t>
            </a:r>
            <a:r>
              <a:rPr lang="en-US" altLang="zh-CN" smtClean="0"/>
              <a:t>2</a:t>
            </a:r>
            <a:endParaRPr dirty="0"/>
          </a:p>
          <a:p>
            <a:pPr lvl="2"/>
            <a:r>
              <a:rPr lang="zh-CN" altLang="en-US" smtClean="0"/>
              <a:t>正文級別</a:t>
            </a:r>
            <a:r>
              <a:rPr lang="en-US" altLang="zh-CN" smtClean="0"/>
              <a:t>3</a:t>
            </a:r>
            <a:endParaRPr dirty="0"/>
          </a:p>
          <a:p>
            <a:pPr lvl="3"/>
            <a:r>
              <a:rPr lang="zh-CN" altLang="en-US" smtClean="0"/>
              <a:t>正文級別</a:t>
            </a:r>
            <a:r>
              <a:rPr lang="en-US" altLang="zh-CN" smtClean="0"/>
              <a:t>4</a:t>
            </a:r>
            <a:endParaRPr dirty="0"/>
          </a:p>
          <a:p>
            <a:pPr lvl="4"/>
            <a:r>
              <a:rPr lang="zh-CN" altLang="en-US" smtClean="0"/>
              <a:t>正文級別</a:t>
            </a:r>
            <a:r>
              <a:rPr lang="en-US" altLang="zh-CN" smtClean="0"/>
              <a:t>5</a:t>
            </a:r>
            <a:endParaRPr dirty="0"/>
          </a:p>
        </p:txBody>
      </p:sp>
      <p:sp>
        <p:nvSpPr>
          <p:cNvPr id="1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39090428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32693703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altLang="zh-CN" smtClean="0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05492215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标题文本"/>
          <p:cNvSpPr txBox="1">
            <a:spLocks noGrp="1"/>
          </p:cNvSpPr>
          <p:nvPr>
            <p:ph type="title"/>
          </p:nvPr>
        </p:nvSpPr>
        <p:spPr>
          <a:xfrm>
            <a:off x="629845" y="273847"/>
            <a:ext cx="7886701" cy="994173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0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629845" y="1260876"/>
            <a:ext cx="3868341" cy="61793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1800" b="1"/>
            </a:lvl1pPr>
            <a:lvl2pPr marL="0" indent="342892">
              <a:buSzTx/>
              <a:buFontTx/>
              <a:buNone/>
              <a:defRPr sz="1800" b="1"/>
            </a:lvl2pPr>
            <a:lvl3pPr marL="0" indent="685783">
              <a:buSzTx/>
              <a:buFontTx/>
              <a:buNone/>
              <a:defRPr sz="1800" b="1"/>
            </a:lvl3pPr>
            <a:lvl4pPr marL="0" indent="1028675">
              <a:buSzTx/>
              <a:buFontTx/>
              <a:buNone/>
              <a:defRPr sz="1800" b="1"/>
            </a:lvl4pPr>
            <a:lvl5pPr marL="0" indent="1371566">
              <a:buSzTx/>
              <a:buFontTx/>
              <a:buNone/>
              <a:defRPr sz="1800" b="1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29151" y="1260876"/>
            <a:ext cx="3887392" cy="617935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2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标题文本"/>
          <p:cNvSpPr txBox="1">
            <a:spLocks noGrp="1"/>
          </p:cNvSpPr>
          <p:nvPr>
            <p:ph type="title"/>
          </p:nvPr>
        </p:nvSpPr>
        <p:spPr>
          <a:xfrm>
            <a:off x="629843" y="342900"/>
            <a:ext cx="2949179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标题文本</a:t>
            </a:r>
          </a:p>
        </p:txBody>
      </p:sp>
      <p:sp>
        <p:nvSpPr>
          <p:cNvPr id="75" name="正文级别 1…"/>
          <p:cNvSpPr txBox="1">
            <a:spLocks noGrp="1"/>
          </p:cNvSpPr>
          <p:nvPr>
            <p:ph type="body" sz="half" idx="1"/>
          </p:nvPr>
        </p:nvSpPr>
        <p:spPr>
          <a:xfrm>
            <a:off x="3887396" y="740571"/>
            <a:ext cx="4629151" cy="36552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 marL="538829" indent="-195938">
              <a:defRPr sz="2400"/>
            </a:lvl2pPr>
            <a:lvl3pPr marL="914378" indent="-228594">
              <a:defRPr sz="2400"/>
            </a:lvl3pPr>
            <a:lvl4pPr marL="1302988" indent="-274313">
              <a:defRPr sz="2400"/>
            </a:lvl4pPr>
            <a:lvl5pPr marL="1645879" indent="-274313">
              <a:defRPr sz="24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29841" y="1543050"/>
            <a:ext cx="2949180" cy="28586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标题文本"/>
          <p:cNvSpPr txBox="1">
            <a:spLocks noGrp="1"/>
          </p:cNvSpPr>
          <p:nvPr>
            <p:ph type="title"/>
          </p:nvPr>
        </p:nvSpPr>
        <p:spPr>
          <a:xfrm>
            <a:off x="629843" y="342900"/>
            <a:ext cx="2949179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标题文本</a:t>
            </a:r>
          </a:p>
        </p:txBody>
      </p:sp>
      <p:sp>
        <p:nvSpPr>
          <p:cNvPr id="85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3887396" y="740571"/>
            <a:ext cx="4629151" cy="365522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6" name="正文级别 1…"/>
          <p:cNvSpPr txBox="1">
            <a:spLocks noGrp="1"/>
          </p:cNvSpPr>
          <p:nvPr>
            <p:ph type="body" sz="quarter" idx="1"/>
          </p:nvPr>
        </p:nvSpPr>
        <p:spPr>
          <a:xfrm>
            <a:off x="629843" y="1543050"/>
            <a:ext cx="2949179" cy="285869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200"/>
            </a:lvl1pPr>
            <a:lvl2pPr marL="0" indent="342892">
              <a:buSzTx/>
              <a:buFontTx/>
              <a:buNone/>
              <a:defRPr sz="1200"/>
            </a:lvl2pPr>
            <a:lvl3pPr marL="0" indent="685783">
              <a:buSzTx/>
              <a:buFontTx/>
              <a:buNone/>
              <a:defRPr sz="1200"/>
            </a:lvl3pPr>
            <a:lvl4pPr marL="0" indent="1028675">
              <a:buSzTx/>
              <a:buFontTx/>
              <a:buNone/>
              <a:defRPr sz="1200"/>
            </a:lvl4pPr>
            <a:lvl5pPr marL="0" indent="1371566">
              <a:buSzTx/>
              <a:buFontTx/>
              <a:buNone/>
              <a:defRPr sz="1200"/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87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0803043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497D1FDA-8AD7-41A1-A0AC-B73BFC6DE265}" type="datetimeFigureOut">
              <a:rPr lang="zh-CN" altLang="en-US" smtClean="0"/>
              <a:pPr/>
              <a:t>2022/3/28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ED327145-FF81-4AC9-98EB-2A48FA1E94C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48447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0518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文本"/>
          <p:cNvSpPr txBox="1">
            <a:spLocks noGrp="1"/>
          </p:cNvSpPr>
          <p:nvPr>
            <p:ph type="title" hasCustomPrompt="1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628650" y="1369218"/>
            <a:ext cx="7886700" cy="3263505"/>
          </a:xfrm>
          <a:prstGeom prst="rect">
            <a:avLst/>
          </a:prstGeom>
        </p:spPr>
        <p:txBody>
          <a:bodyPr/>
          <a:lstStyle/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4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"/>
          <p:cNvGrpSpPr>
            <a:grpSpLocks/>
          </p:cNvGrpSpPr>
          <p:nvPr userDrawn="1"/>
        </p:nvGrpSpPr>
        <p:grpSpPr bwMode="auto">
          <a:xfrm>
            <a:off x="5119688" y="357188"/>
            <a:ext cx="4024312" cy="175022"/>
            <a:chOff x="0" y="3009"/>
            <a:chExt cx="4024593" cy="233223"/>
          </a:xfrm>
        </p:grpSpPr>
        <p:sp>
          <p:nvSpPr>
            <p:cNvPr id="3" name="矩形 2"/>
            <p:cNvSpPr/>
            <p:nvPr userDrawn="1"/>
          </p:nvSpPr>
          <p:spPr>
            <a:xfrm>
              <a:off x="107958" y="198155"/>
              <a:ext cx="1447901" cy="17452"/>
            </a:xfrm>
            <a:prstGeom prst="rect">
              <a:avLst/>
            </a:prstGeom>
            <a:solidFill>
              <a:srgbClr val="A6A6A6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algn="ctr" eaLnBrk="1">
                <a:defRPr/>
              </a:pPr>
              <a:endParaRPr lang="zh-CN" altLang="zh-CN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endParaRPr>
            </a:p>
          </p:txBody>
        </p:sp>
        <p:sp>
          <p:nvSpPr>
            <p:cNvPr id="4" name="矩形 3"/>
            <p:cNvSpPr/>
            <p:nvPr userDrawn="1"/>
          </p:nvSpPr>
          <p:spPr>
            <a:xfrm>
              <a:off x="1854329" y="3009"/>
              <a:ext cx="2170264" cy="17453"/>
            </a:xfrm>
            <a:prstGeom prst="rect">
              <a:avLst/>
            </a:prstGeom>
            <a:solidFill>
              <a:srgbClr val="A6A6A6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algn="ctr" eaLnBrk="1">
                <a:defRPr/>
              </a:pPr>
              <a:endParaRPr lang="zh-CN" altLang="zh-CN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" name="矩形 4"/>
            <p:cNvSpPr/>
            <p:nvPr userDrawn="1"/>
          </p:nvSpPr>
          <p:spPr>
            <a:xfrm rot="19607723">
              <a:off x="1525694" y="96616"/>
              <a:ext cx="358800" cy="17452"/>
            </a:xfrm>
            <a:prstGeom prst="rect">
              <a:avLst/>
            </a:prstGeom>
            <a:solidFill>
              <a:srgbClr val="A6A6A6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algn="ctr" eaLnBrk="1">
                <a:defRPr/>
              </a:pPr>
              <a:endParaRPr lang="zh-CN" altLang="zh-CN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0" y="172770"/>
              <a:ext cx="115895" cy="63462"/>
            </a:xfrm>
            <a:prstGeom prst="rect">
              <a:avLst/>
            </a:prstGeom>
            <a:solidFill>
              <a:srgbClr val="A6A6A6"/>
            </a:solidFill>
            <a:ln w="12700" cap="flat">
              <a:noFill/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tIns="45719" rIns="45719" bIns="45719" anchor="ctr"/>
            <a:lstStyle/>
            <a:p>
              <a:pPr algn="ctr" eaLnBrk="1">
                <a:defRPr/>
              </a:pPr>
              <a:endParaRPr lang="zh-CN" altLang="zh-CN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7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914086A-1753-43D3-A549-0578872C1C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441623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321644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6027050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07118561"/>
      </p:ext>
    </p:extLst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1551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w/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67939" y="0"/>
            <a:ext cx="2276061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7020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w/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867939" y="0"/>
            <a:ext cx="2276061" cy="2613992"/>
          </a:xfr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867939" y="2623930"/>
            <a:ext cx="2276061" cy="2519570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23662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ormal w/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749287"/>
            <a:ext cx="9144000" cy="2726804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1785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02977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1434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7567412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rmal Center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107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361662"/>
            <a:ext cx="9144000" cy="3781839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610988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20536"/>
            <a:ext cx="9144000" cy="514349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5364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5143499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825022" y="1679713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927149" y="1679713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6029275" y="1679713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061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3917797" y="1922619"/>
            <a:ext cx="1350000" cy="135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463336" y="1160674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763688" y="1581924"/>
            <a:ext cx="2302680" cy="78977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209150" y="2354071"/>
            <a:ext cx="1773074" cy="176083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198225" y="2748345"/>
            <a:ext cx="2812671" cy="53487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2915029" y="2905742"/>
            <a:ext cx="1175277" cy="6032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3628865" y="1734826"/>
            <a:ext cx="517363" cy="4360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3944330" y="3071809"/>
            <a:ext cx="334312" cy="62508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868501" y="3063073"/>
            <a:ext cx="332645" cy="467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5041628" y="1833008"/>
            <a:ext cx="517270" cy="3985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5119226" y="1605601"/>
            <a:ext cx="3084871" cy="77403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5161779" y="2560127"/>
            <a:ext cx="1638662" cy="933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5119226" y="2819193"/>
            <a:ext cx="2099069" cy="82798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016522" y="897825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7218295" y="3357966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3400467" y="3647177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442225" y="2882328"/>
            <a:ext cx="756000" cy="75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1556897" y="1976811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3013331" y="1219459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8055295" y="1142076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6758649" y="2222627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5061648" y="3357966"/>
            <a:ext cx="756000" cy="75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2326152" y="3328895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3" name="TextBox 32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7708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463336" y="1160674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763688" y="1581924"/>
            <a:ext cx="2302680" cy="78977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209150" y="2354071"/>
            <a:ext cx="1773074" cy="176083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198225" y="2748345"/>
            <a:ext cx="2812671" cy="53487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2915029" y="2905742"/>
            <a:ext cx="1175277" cy="6032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3628865" y="1734826"/>
            <a:ext cx="517363" cy="4360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3944330" y="3071809"/>
            <a:ext cx="334312" cy="62508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868501" y="3063073"/>
            <a:ext cx="332645" cy="467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5041628" y="1833008"/>
            <a:ext cx="517270" cy="39855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5119226" y="1605601"/>
            <a:ext cx="3084871" cy="77403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5161779" y="2560127"/>
            <a:ext cx="1638662" cy="933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5119226" y="2819193"/>
            <a:ext cx="2099069" cy="82798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016522" y="897825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7218295" y="3357966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3400467" y="3647177"/>
            <a:ext cx="837000" cy="837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442225" y="2882328"/>
            <a:ext cx="756000" cy="75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1556897" y="1976811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3013331" y="1219459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8055295" y="1142076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6758649" y="2222627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5061648" y="3357966"/>
            <a:ext cx="756000" cy="75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2326152" y="3328895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TextBox 32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35" name="Straight Connector 3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7878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1146592" y="2857202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1146592" y="1965185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2622864" y="2857202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2615861" y="1965185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2075203" y="3158659"/>
            <a:ext cx="0" cy="24998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2067339" y="1555837"/>
            <a:ext cx="0" cy="24998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2890667" y="1448447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479783" y="1487892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516254" y="2857202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1737703" y="3387751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2879640" y="2871640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3494783" y="1398693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3745888" y="902091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3529984" y="1973346"/>
            <a:ext cx="308441" cy="17839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3786760" y="1987784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737703" y="918318"/>
            <a:ext cx="675000" cy="675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360447" y="1808660"/>
            <a:ext cx="1350000" cy="135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TextBox 23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1454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747053" y="1808818"/>
            <a:ext cx="1615109" cy="128225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5531125" y="1808818"/>
            <a:ext cx="1615109" cy="128225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7305261" y="1808818"/>
            <a:ext cx="1615109" cy="1282253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6941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ceholder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0495" y="365611"/>
            <a:ext cx="2038799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49294" y="365611"/>
            <a:ext cx="2132376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07836" y="365611"/>
            <a:ext cx="2012633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646635" y="365611"/>
            <a:ext cx="2085657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10495" y="2573863"/>
            <a:ext cx="2038799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49294" y="2573863"/>
            <a:ext cx="2132376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607836" y="2573863"/>
            <a:ext cx="2012633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646635" y="2573863"/>
            <a:ext cx="2085657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7575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0495" y="365611"/>
            <a:ext cx="2038799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449294" y="365611"/>
            <a:ext cx="2132376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607836" y="365611"/>
            <a:ext cx="2012633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646635" y="365611"/>
            <a:ext cx="2085657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10495" y="2573863"/>
            <a:ext cx="2038799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646635" y="2573863"/>
            <a:ext cx="2085657" cy="2210861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48551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1659731"/>
            <a:ext cx="2277768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5689" y="1659731"/>
            <a:ext cx="2243915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7463" y="1659731"/>
            <a:ext cx="2325446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1659731"/>
            <a:ext cx="2271092" cy="18288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1214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2841" y="353494"/>
            <a:ext cx="8517834" cy="421895"/>
          </a:xfrm>
        </p:spPr>
        <p:txBody>
          <a:bodyPr>
            <a:normAutofit/>
          </a:bodyPr>
          <a:lstStyle>
            <a:lvl1pPr algn="ctr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551624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613994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676363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738733" y="1570279"/>
            <a:ext cx="1903341" cy="994017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TextBox 12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20" name="Straight Connector 19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0306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2277768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5689" y="0"/>
            <a:ext cx="2243915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7463" y="0"/>
            <a:ext cx="2325446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0"/>
            <a:ext cx="2271092" cy="2613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9162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circl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516910" y="16300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619037" y="16300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5721163" y="16300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7647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918140" y="18586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2836352" y="18586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6688841" y="18586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4754565" y="1858617"/>
            <a:ext cx="1620000" cy="162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3247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198166" y="1410388"/>
            <a:ext cx="3945835" cy="2246244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94243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918252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8585181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000415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51394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86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612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34877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050111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63639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0737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3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0612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34877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050111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63639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061253" y="0"/>
            <a:ext cx="30612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82747" y="0"/>
            <a:ext cx="3061253" cy="514350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059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left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78896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05061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020295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3382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9476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2474843" cy="5143499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788426" y="1"/>
            <a:ext cx="2355574" cy="514349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9946509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3061253" cy="4681331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190462" y="2514600"/>
            <a:ext cx="5953538" cy="2166731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190463" y="1"/>
            <a:ext cx="3011556" cy="2371450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31228" y="9940"/>
            <a:ext cx="2812772" cy="2361511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582888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311347" y="0"/>
            <a:ext cx="2832653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4" name="TextBox 3"/>
          <p:cNvSpPr txBox="1"/>
          <p:nvPr userDrawn="1"/>
        </p:nvSpPr>
        <p:spPr>
          <a:xfrm>
            <a:off x="802832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506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866322" y="0"/>
            <a:ext cx="5277678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48057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216427" y="0"/>
            <a:ext cx="6927574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520962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ide placehol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3200398" y="1"/>
            <a:ext cx="5943602" cy="3578087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200399" y="3686912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716116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6231833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747550" y="3696597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51559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ide placehol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3578087"/>
          </a:xfrm>
        </p:spPr>
        <p:txBody>
          <a:bodyPr/>
          <a:lstStyle/>
          <a:p>
            <a:endParaRPr lang="id-ID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3155673" y="3686912"/>
            <a:ext cx="1436204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716116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6231833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747550" y="3696597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525657" y="3686911"/>
            <a:ext cx="1505777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0" y="3686910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3858215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ide placehold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144000" cy="3578087"/>
          </a:xfr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716116" y="3686911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747550" y="3696597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1525657" y="3686911"/>
            <a:ext cx="1505777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03742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251713" y="1480930"/>
            <a:ext cx="2892287" cy="3662570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480930"/>
            <a:ext cx="2951922" cy="366257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81131" y="1480930"/>
            <a:ext cx="3041374" cy="3662570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217699284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311347" y="0"/>
            <a:ext cx="2832653" cy="2544418"/>
          </a:xfrm>
        </p:spPr>
        <p:txBody>
          <a:bodyPr/>
          <a:lstStyle/>
          <a:p>
            <a:endParaRPr lang="id-ID"/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311347" y="2544418"/>
            <a:ext cx="2832653" cy="2599082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78695" y="0"/>
            <a:ext cx="2832653" cy="2544418"/>
          </a:xfrm>
        </p:spPr>
        <p:txBody>
          <a:bodyPr/>
          <a:lstStyle/>
          <a:p>
            <a:endParaRPr lang="id-ID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478695" y="2544418"/>
            <a:ext cx="2832653" cy="2599082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178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997766" y="0"/>
            <a:ext cx="1838739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595122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01035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23884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2436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3716" y="0"/>
            <a:ext cx="2297430" cy="2578608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59808" y="0"/>
            <a:ext cx="2297430" cy="2578608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273046" y="2578608"/>
            <a:ext cx="2297430" cy="2578608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846570" y="2578608"/>
            <a:ext cx="2297430" cy="2578608"/>
          </a:xfrm>
          <a:prstGeom prst="rect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8828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 cen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-20384" y="0"/>
            <a:ext cx="2828186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2932042" y="516329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447759" y="516328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5963476" y="516328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479193" y="526014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624936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040170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553698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6428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997766" y="0"/>
            <a:ext cx="1838739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605061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8020295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853382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17792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ide placeholder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3175551"/>
            <a:ext cx="9144000" cy="1967949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4088616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-786205" y="-323205"/>
            <a:ext cx="4284779" cy="3414275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" fmla="*/ 7193726 w 8334626"/>
              <a:gd name="connsiteY0" fmla="*/ 3202389 h 4794329"/>
              <a:gd name="connsiteX1" fmla="*/ 7342591 w 8334626"/>
              <a:gd name="connsiteY1" fmla="*/ 3264051 h 4794329"/>
              <a:gd name="connsiteX2" fmla="*/ 7342591 w 8334626"/>
              <a:gd name="connsiteY2" fmla="*/ 3561781 h 4794329"/>
              <a:gd name="connsiteX3" fmla="*/ 6682152 w 8334626"/>
              <a:gd name="connsiteY3" fmla="*/ 4222219 h 4794329"/>
              <a:gd name="connsiteX4" fmla="*/ 6384422 w 8334626"/>
              <a:gd name="connsiteY4" fmla="*/ 4222219 h 4794329"/>
              <a:gd name="connsiteX5" fmla="*/ 6384423 w 8334626"/>
              <a:gd name="connsiteY5" fmla="*/ 4222219 h 4794329"/>
              <a:gd name="connsiteX6" fmla="*/ 6384423 w 8334626"/>
              <a:gd name="connsiteY6" fmla="*/ 3924488 h 4794329"/>
              <a:gd name="connsiteX7" fmla="*/ 7044861 w 8334626"/>
              <a:gd name="connsiteY7" fmla="*/ 3264051 h 4794329"/>
              <a:gd name="connsiteX8" fmla="*/ 7193726 w 8334626"/>
              <a:gd name="connsiteY8" fmla="*/ 3202389 h 4794329"/>
              <a:gd name="connsiteX9" fmla="*/ 7160495 w 8334626"/>
              <a:gd name="connsiteY9" fmla="*/ 1896653 h 4794329"/>
              <a:gd name="connsiteX10" fmla="*/ 7309360 w 8334626"/>
              <a:gd name="connsiteY10" fmla="*/ 1958315 h 4794329"/>
              <a:gd name="connsiteX11" fmla="*/ 7309360 w 8334626"/>
              <a:gd name="connsiteY11" fmla="*/ 2256046 h 4794329"/>
              <a:gd name="connsiteX12" fmla="*/ 4832737 w 8334626"/>
              <a:gd name="connsiteY12" fmla="*/ 4732667 h 4794329"/>
              <a:gd name="connsiteX13" fmla="*/ 4535007 w 8334626"/>
              <a:gd name="connsiteY13" fmla="*/ 4732667 h 4794329"/>
              <a:gd name="connsiteX14" fmla="*/ 4535009 w 8334626"/>
              <a:gd name="connsiteY14" fmla="*/ 4732667 h 4794329"/>
              <a:gd name="connsiteX15" fmla="*/ 4535009 w 8334626"/>
              <a:gd name="connsiteY15" fmla="*/ 4434937 h 4794329"/>
              <a:gd name="connsiteX16" fmla="*/ 7011630 w 8334626"/>
              <a:gd name="connsiteY16" fmla="*/ 1958315 h 4794329"/>
              <a:gd name="connsiteX17" fmla="*/ 7160495 w 8334626"/>
              <a:gd name="connsiteY17" fmla="*/ 1896653 h 4794329"/>
              <a:gd name="connsiteX18" fmla="*/ 8124099 w 8334626"/>
              <a:gd name="connsiteY18" fmla="*/ 1606041 h 4794329"/>
              <a:gd name="connsiteX19" fmla="*/ 8272964 w 8334626"/>
              <a:gd name="connsiteY19" fmla="*/ 1667703 h 4794329"/>
              <a:gd name="connsiteX20" fmla="*/ 8272964 w 8334626"/>
              <a:gd name="connsiteY20" fmla="*/ 1965433 h 4794329"/>
              <a:gd name="connsiteX21" fmla="*/ 6387889 w 8334626"/>
              <a:gd name="connsiteY21" fmla="*/ 3850507 h 4794329"/>
              <a:gd name="connsiteX22" fmla="*/ 6090159 w 8334626"/>
              <a:gd name="connsiteY22" fmla="*/ 3850507 h 4794329"/>
              <a:gd name="connsiteX23" fmla="*/ 6090160 w 8334626"/>
              <a:gd name="connsiteY23" fmla="*/ 3850507 h 4794329"/>
              <a:gd name="connsiteX24" fmla="*/ 6090160 w 8334626"/>
              <a:gd name="connsiteY24" fmla="*/ 3552777 h 4794329"/>
              <a:gd name="connsiteX25" fmla="*/ 7975234 w 8334626"/>
              <a:gd name="connsiteY25" fmla="*/ 1667703 h 4794329"/>
              <a:gd name="connsiteX26" fmla="*/ 8124099 w 8334626"/>
              <a:gd name="connsiteY26" fmla="*/ 1606041 h 4794329"/>
              <a:gd name="connsiteX27" fmla="*/ 6242 w 8334626"/>
              <a:gd name="connsiteY27" fmla="*/ 1576410 h 4794329"/>
              <a:gd name="connsiteX28" fmla="*/ 1034496 w 8334626"/>
              <a:gd name="connsiteY28" fmla="*/ 898884 h 4794329"/>
              <a:gd name="connsiteX29" fmla="*/ 1712023 w 8334626"/>
              <a:gd name="connsiteY29" fmla="*/ 1576410 h 4794329"/>
              <a:gd name="connsiteX30" fmla="*/ 1034496 w 8334626"/>
              <a:gd name="connsiteY30" fmla="*/ 2253937 h 4794329"/>
              <a:gd name="connsiteX31" fmla="*/ 683769 w 8334626"/>
              <a:gd name="connsiteY31" fmla="*/ 2253937 h 4794329"/>
              <a:gd name="connsiteX32" fmla="*/ 6242 w 8334626"/>
              <a:gd name="connsiteY32" fmla="*/ 1576410 h 4794329"/>
              <a:gd name="connsiteX33" fmla="*/ 7672060 w 8334626"/>
              <a:gd name="connsiteY33" fmla="*/ 717042 h 4794329"/>
              <a:gd name="connsiteX34" fmla="*/ 7820925 w 8334626"/>
              <a:gd name="connsiteY34" fmla="*/ 778704 h 4794329"/>
              <a:gd name="connsiteX35" fmla="*/ 7820925 w 8334626"/>
              <a:gd name="connsiteY35" fmla="*/ 1076435 h 4794329"/>
              <a:gd name="connsiteX36" fmla="*/ 4745734 w 8334626"/>
              <a:gd name="connsiteY36" fmla="*/ 4151624 h 4794329"/>
              <a:gd name="connsiteX37" fmla="*/ 4448004 w 8334626"/>
              <a:gd name="connsiteY37" fmla="*/ 4151624 h 4794329"/>
              <a:gd name="connsiteX38" fmla="*/ 4448005 w 8334626"/>
              <a:gd name="connsiteY38" fmla="*/ 4151624 h 4794329"/>
              <a:gd name="connsiteX39" fmla="*/ 4448005 w 8334626"/>
              <a:gd name="connsiteY39" fmla="*/ 3853894 h 4794329"/>
              <a:gd name="connsiteX40" fmla="*/ 7523195 w 8334626"/>
              <a:gd name="connsiteY40" fmla="*/ 778704 h 4794329"/>
              <a:gd name="connsiteX41" fmla="*/ 7672060 w 8334626"/>
              <a:gd name="connsiteY41" fmla="*/ 717042 h 4794329"/>
              <a:gd name="connsiteX42" fmla="*/ 7115822 w 8334626"/>
              <a:gd name="connsiteY42" fmla="*/ 598413 h 4794329"/>
              <a:gd name="connsiteX43" fmla="*/ 7264687 w 8334626"/>
              <a:gd name="connsiteY43" fmla="*/ 660075 h 4794329"/>
              <a:gd name="connsiteX44" fmla="*/ 7264687 w 8334626"/>
              <a:gd name="connsiteY44" fmla="*/ 957805 h 4794329"/>
              <a:gd name="connsiteX45" fmla="*/ 3518860 w 8334626"/>
              <a:gd name="connsiteY45" fmla="*/ 4703631 h 4794329"/>
              <a:gd name="connsiteX46" fmla="*/ 3221130 w 8334626"/>
              <a:gd name="connsiteY46" fmla="*/ 4703631 h 4794329"/>
              <a:gd name="connsiteX47" fmla="*/ 3221131 w 8334626"/>
              <a:gd name="connsiteY47" fmla="*/ 4703631 h 4794329"/>
              <a:gd name="connsiteX48" fmla="*/ 3221131 w 8334626"/>
              <a:gd name="connsiteY48" fmla="*/ 4405901 h 4794329"/>
              <a:gd name="connsiteX49" fmla="*/ 6966957 w 8334626"/>
              <a:gd name="connsiteY49" fmla="*/ 660075 h 4794329"/>
              <a:gd name="connsiteX50" fmla="*/ 7115822 w 8334626"/>
              <a:gd name="connsiteY50" fmla="*/ 598413 h 4794329"/>
              <a:gd name="connsiteX51" fmla="*/ 5845545 w 8334626"/>
              <a:gd name="connsiteY51" fmla="*/ 530016 h 4794329"/>
              <a:gd name="connsiteX52" fmla="*/ 5994410 w 8334626"/>
              <a:gd name="connsiteY52" fmla="*/ 591677 h 4794329"/>
              <a:gd name="connsiteX53" fmla="*/ 5994410 w 8334626"/>
              <a:gd name="connsiteY53" fmla="*/ 889408 h 4794329"/>
              <a:gd name="connsiteX54" fmla="*/ 2919219 w 8334626"/>
              <a:gd name="connsiteY54" fmla="*/ 3964597 h 4794329"/>
              <a:gd name="connsiteX55" fmla="*/ 2621490 w 8334626"/>
              <a:gd name="connsiteY55" fmla="*/ 3964597 h 4794329"/>
              <a:gd name="connsiteX56" fmla="*/ 2621491 w 8334626"/>
              <a:gd name="connsiteY56" fmla="*/ 3964597 h 4794329"/>
              <a:gd name="connsiteX57" fmla="*/ 2621491 w 8334626"/>
              <a:gd name="connsiteY57" fmla="*/ 3666867 h 4794329"/>
              <a:gd name="connsiteX58" fmla="*/ 5696680 w 8334626"/>
              <a:gd name="connsiteY58" fmla="*/ 591677 h 4794329"/>
              <a:gd name="connsiteX59" fmla="*/ 5845545 w 8334626"/>
              <a:gd name="connsiteY59" fmla="*/ 530016 h 4794329"/>
              <a:gd name="connsiteX60" fmla="*/ 6699363 w 8334626"/>
              <a:gd name="connsiteY60" fmla="*/ 347526 h 4794329"/>
              <a:gd name="connsiteX61" fmla="*/ 6848228 w 8334626"/>
              <a:gd name="connsiteY61" fmla="*/ 409188 h 4794329"/>
              <a:gd name="connsiteX62" fmla="*/ 6848228 w 8334626"/>
              <a:gd name="connsiteY62" fmla="*/ 706919 h 4794329"/>
              <a:gd name="connsiteX63" fmla="*/ 3773037 w 8334626"/>
              <a:gd name="connsiteY63" fmla="*/ 3782108 h 4794329"/>
              <a:gd name="connsiteX64" fmla="*/ 3475307 w 8334626"/>
              <a:gd name="connsiteY64" fmla="*/ 3782108 h 4794329"/>
              <a:gd name="connsiteX65" fmla="*/ 3475308 w 8334626"/>
              <a:gd name="connsiteY65" fmla="*/ 3782108 h 4794329"/>
              <a:gd name="connsiteX66" fmla="*/ 3475308 w 8334626"/>
              <a:gd name="connsiteY66" fmla="*/ 3484378 h 4794329"/>
              <a:gd name="connsiteX67" fmla="*/ 6550498 w 8334626"/>
              <a:gd name="connsiteY67" fmla="*/ 409188 h 4794329"/>
              <a:gd name="connsiteX68" fmla="*/ 6699363 w 8334626"/>
              <a:gd name="connsiteY68" fmla="*/ 347526 h 4794329"/>
              <a:gd name="connsiteX69" fmla="*/ 4224231 w 8334626"/>
              <a:gd name="connsiteY69" fmla="*/ 126303 h 4794329"/>
              <a:gd name="connsiteX70" fmla="*/ 4373096 w 8334626"/>
              <a:gd name="connsiteY70" fmla="*/ 187965 h 4794329"/>
              <a:gd name="connsiteX71" fmla="*/ 4373096 w 8334626"/>
              <a:gd name="connsiteY71" fmla="*/ 485695 h 4794329"/>
              <a:gd name="connsiteX72" fmla="*/ 3114378 w 8334626"/>
              <a:gd name="connsiteY72" fmla="*/ 1744412 h 4794329"/>
              <a:gd name="connsiteX73" fmla="*/ 2816647 w 8334626"/>
              <a:gd name="connsiteY73" fmla="*/ 1744412 h 4794329"/>
              <a:gd name="connsiteX74" fmla="*/ 2816649 w 8334626"/>
              <a:gd name="connsiteY74" fmla="*/ 1744412 h 4794329"/>
              <a:gd name="connsiteX75" fmla="*/ 2816649 w 8334626"/>
              <a:gd name="connsiteY75" fmla="*/ 1446682 h 4794329"/>
              <a:gd name="connsiteX76" fmla="*/ 4075366 w 8334626"/>
              <a:gd name="connsiteY76" fmla="*/ 187965 h 4794329"/>
              <a:gd name="connsiteX77" fmla="*/ 4224231 w 8334626"/>
              <a:gd name="connsiteY77" fmla="*/ 126303 h 4794329"/>
              <a:gd name="connsiteX78" fmla="*/ 5685289 w 8334626"/>
              <a:gd name="connsiteY78" fmla="*/ 18853 h 4794329"/>
              <a:gd name="connsiteX79" fmla="*/ 5834154 w 8334626"/>
              <a:gd name="connsiteY79" fmla="*/ 80515 h 4794329"/>
              <a:gd name="connsiteX80" fmla="*/ 5834154 w 8334626"/>
              <a:gd name="connsiteY80" fmla="*/ 378245 h 4794329"/>
              <a:gd name="connsiteX81" fmla="*/ 3112470 w 8334626"/>
              <a:gd name="connsiteY81" fmla="*/ 3099928 h 4794329"/>
              <a:gd name="connsiteX82" fmla="*/ 2814740 w 8334626"/>
              <a:gd name="connsiteY82" fmla="*/ 3099928 h 4794329"/>
              <a:gd name="connsiteX83" fmla="*/ 2814741 w 8334626"/>
              <a:gd name="connsiteY83" fmla="*/ 3099928 h 4794329"/>
              <a:gd name="connsiteX84" fmla="*/ 2814741 w 8334626"/>
              <a:gd name="connsiteY84" fmla="*/ 2802198 h 4794329"/>
              <a:gd name="connsiteX85" fmla="*/ 5536424 w 8334626"/>
              <a:gd name="connsiteY85" fmla="*/ 80515 h 4794329"/>
              <a:gd name="connsiteX86" fmla="*/ 5685289 w 8334626"/>
              <a:gd name="connsiteY86" fmla="*/ 18853 h 4794329"/>
              <a:gd name="connsiteX87" fmla="*/ 5025412 w 8334626"/>
              <a:gd name="connsiteY87" fmla="*/ 0 h 4794329"/>
              <a:gd name="connsiteX88" fmla="*/ 5174277 w 8334626"/>
              <a:gd name="connsiteY88" fmla="*/ 61662 h 4794329"/>
              <a:gd name="connsiteX89" fmla="*/ 5174277 w 8334626"/>
              <a:gd name="connsiteY89" fmla="*/ 359392 h 4794329"/>
              <a:gd name="connsiteX90" fmla="*/ 3192597 w 8334626"/>
              <a:gd name="connsiteY90" fmla="*/ 2341071 h 4794329"/>
              <a:gd name="connsiteX91" fmla="*/ 2894866 w 8334626"/>
              <a:gd name="connsiteY91" fmla="*/ 2341071 h 4794329"/>
              <a:gd name="connsiteX92" fmla="*/ 2894868 w 8334626"/>
              <a:gd name="connsiteY92" fmla="*/ 2341071 h 4794329"/>
              <a:gd name="connsiteX93" fmla="*/ 2894868 w 8334626"/>
              <a:gd name="connsiteY93" fmla="*/ 2043341 h 4794329"/>
              <a:gd name="connsiteX94" fmla="*/ 4876547 w 8334626"/>
              <a:gd name="connsiteY94" fmla="*/ 61662 h 4794329"/>
              <a:gd name="connsiteX95" fmla="*/ 5025412 w 8334626"/>
              <a:gd name="connsiteY95" fmla="*/ 0 h 4794329"/>
              <a:gd name="connsiteX0" fmla="*/ 7223556 w 8364456"/>
              <a:gd name="connsiteY0" fmla="*/ 3202389 h 4794329"/>
              <a:gd name="connsiteX1" fmla="*/ 7372421 w 8364456"/>
              <a:gd name="connsiteY1" fmla="*/ 3264051 h 4794329"/>
              <a:gd name="connsiteX2" fmla="*/ 7372421 w 8364456"/>
              <a:gd name="connsiteY2" fmla="*/ 3561781 h 4794329"/>
              <a:gd name="connsiteX3" fmla="*/ 6711982 w 8364456"/>
              <a:gd name="connsiteY3" fmla="*/ 4222219 h 4794329"/>
              <a:gd name="connsiteX4" fmla="*/ 6414252 w 8364456"/>
              <a:gd name="connsiteY4" fmla="*/ 4222219 h 4794329"/>
              <a:gd name="connsiteX5" fmla="*/ 6414253 w 8364456"/>
              <a:gd name="connsiteY5" fmla="*/ 4222219 h 4794329"/>
              <a:gd name="connsiteX6" fmla="*/ 6414253 w 8364456"/>
              <a:gd name="connsiteY6" fmla="*/ 3924488 h 4794329"/>
              <a:gd name="connsiteX7" fmla="*/ 7074691 w 8364456"/>
              <a:gd name="connsiteY7" fmla="*/ 3264051 h 4794329"/>
              <a:gd name="connsiteX8" fmla="*/ 7223556 w 8364456"/>
              <a:gd name="connsiteY8" fmla="*/ 3202389 h 4794329"/>
              <a:gd name="connsiteX9" fmla="*/ 7190325 w 8364456"/>
              <a:gd name="connsiteY9" fmla="*/ 1896653 h 4794329"/>
              <a:gd name="connsiteX10" fmla="*/ 7339190 w 8364456"/>
              <a:gd name="connsiteY10" fmla="*/ 1958315 h 4794329"/>
              <a:gd name="connsiteX11" fmla="*/ 7339190 w 8364456"/>
              <a:gd name="connsiteY11" fmla="*/ 2256046 h 4794329"/>
              <a:gd name="connsiteX12" fmla="*/ 4862567 w 8364456"/>
              <a:gd name="connsiteY12" fmla="*/ 4732667 h 4794329"/>
              <a:gd name="connsiteX13" fmla="*/ 4564837 w 8364456"/>
              <a:gd name="connsiteY13" fmla="*/ 4732667 h 4794329"/>
              <a:gd name="connsiteX14" fmla="*/ 4564839 w 8364456"/>
              <a:gd name="connsiteY14" fmla="*/ 4732667 h 4794329"/>
              <a:gd name="connsiteX15" fmla="*/ 4564839 w 8364456"/>
              <a:gd name="connsiteY15" fmla="*/ 4434937 h 4794329"/>
              <a:gd name="connsiteX16" fmla="*/ 7041460 w 8364456"/>
              <a:gd name="connsiteY16" fmla="*/ 1958315 h 4794329"/>
              <a:gd name="connsiteX17" fmla="*/ 7190325 w 8364456"/>
              <a:gd name="connsiteY17" fmla="*/ 1896653 h 4794329"/>
              <a:gd name="connsiteX18" fmla="*/ 8153929 w 8364456"/>
              <a:gd name="connsiteY18" fmla="*/ 1606041 h 4794329"/>
              <a:gd name="connsiteX19" fmla="*/ 8302794 w 8364456"/>
              <a:gd name="connsiteY19" fmla="*/ 1667703 h 4794329"/>
              <a:gd name="connsiteX20" fmla="*/ 8302794 w 8364456"/>
              <a:gd name="connsiteY20" fmla="*/ 1965433 h 4794329"/>
              <a:gd name="connsiteX21" fmla="*/ 6417719 w 8364456"/>
              <a:gd name="connsiteY21" fmla="*/ 3850507 h 4794329"/>
              <a:gd name="connsiteX22" fmla="*/ 6119989 w 8364456"/>
              <a:gd name="connsiteY22" fmla="*/ 3850507 h 4794329"/>
              <a:gd name="connsiteX23" fmla="*/ 6119990 w 8364456"/>
              <a:gd name="connsiteY23" fmla="*/ 3850507 h 4794329"/>
              <a:gd name="connsiteX24" fmla="*/ 6119990 w 8364456"/>
              <a:gd name="connsiteY24" fmla="*/ 3552777 h 4794329"/>
              <a:gd name="connsiteX25" fmla="*/ 8005064 w 8364456"/>
              <a:gd name="connsiteY25" fmla="*/ 1667703 h 4794329"/>
              <a:gd name="connsiteX26" fmla="*/ 8153929 w 8364456"/>
              <a:gd name="connsiteY26" fmla="*/ 1606041 h 4794329"/>
              <a:gd name="connsiteX27" fmla="*/ 36072 w 8364456"/>
              <a:gd name="connsiteY27" fmla="*/ 1576410 h 4794329"/>
              <a:gd name="connsiteX28" fmla="*/ 1741853 w 8364456"/>
              <a:gd name="connsiteY28" fmla="*/ 1576410 h 4794329"/>
              <a:gd name="connsiteX29" fmla="*/ 1064326 w 8364456"/>
              <a:gd name="connsiteY29" fmla="*/ 2253937 h 4794329"/>
              <a:gd name="connsiteX30" fmla="*/ 713599 w 8364456"/>
              <a:gd name="connsiteY30" fmla="*/ 2253937 h 4794329"/>
              <a:gd name="connsiteX31" fmla="*/ 36072 w 8364456"/>
              <a:gd name="connsiteY31" fmla="*/ 1576410 h 4794329"/>
              <a:gd name="connsiteX32" fmla="*/ 7701890 w 8364456"/>
              <a:gd name="connsiteY32" fmla="*/ 717042 h 4794329"/>
              <a:gd name="connsiteX33" fmla="*/ 7850755 w 8364456"/>
              <a:gd name="connsiteY33" fmla="*/ 778704 h 4794329"/>
              <a:gd name="connsiteX34" fmla="*/ 7850755 w 8364456"/>
              <a:gd name="connsiteY34" fmla="*/ 1076435 h 4794329"/>
              <a:gd name="connsiteX35" fmla="*/ 4775564 w 8364456"/>
              <a:gd name="connsiteY35" fmla="*/ 4151624 h 4794329"/>
              <a:gd name="connsiteX36" fmla="*/ 4477834 w 8364456"/>
              <a:gd name="connsiteY36" fmla="*/ 4151624 h 4794329"/>
              <a:gd name="connsiteX37" fmla="*/ 4477835 w 8364456"/>
              <a:gd name="connsiteY37" fmla="*/ 4151624 h 4794329"/>
              <a:gd name="connsiteX38" fmla="*/ 4477835 w 8364456"/>
              <a:gd name="connsiteY38" fmla="*/ 3853894 h 4794329"/>
              <a:gd name="connsiteX39" fmla="*/ 7553025 w 8364456"/>
              <a:gd name="connsiteY39" fmla="*/ 778704 h 4794329"/>
              <a:gd name="connsiteX40" fmla="*/ 7701890 w 8364456"/>
              <a:gd name="connsiteY40" fmla="*/ 717042 h 4794329"/>
              <a:gd name="connsiteX41" fmla="*/ 7145652 w 8364456"/>
              <a:gd name="connsiteY41" fmla="*/ 598413 h 4794329"/>
              <a:gd name="connsiteX42" fmla="*/ 7294517 w 8364456"/>
              <a:gd name="connsiteY42" fmla="*/ 660075 h 4794329"/>
              <a:gd name="connsiteX43" fmla="*/ 7294517 w 8364456"/>
              <a:gd name="connsiteY43" fmla="*/ 957805 h 4794329"/>
              <a:gd name="connsiteX44" fmla="*/ 3548690 w 8364456"/>
              <a:gd name="connsiteY44" fmla="*/ 4703631 h 4794329"/>
              <a:gd name="connsiteX45" fmla="*/ 3250960 w 8364456"/>
              <a:gd name="connsiteY45" fmla="*/ 4703631 h 4794329"/>
              <a:gd name="connsiteX46" fmla="*/ 3250961 w 8364456"/>
              <a:gd name="connsiteY46" fmla="*/ 4703631 h 4794329"/>
              <a:gd name="connsiteX47" fmla="*/ 3250961 w 8364456"/>
              <a:gd name="connsiteY47" fmla="*/ 4405901 h 4794329"/>
              <a:gd name="connsiteX48" fmla="*/ 6996787 w 8364456"/>
              <a:gd name="connsiteY48" fmla="*/ 660075 h 4794329"/>
              <a:gd name="connsiteX49" fmla="*/ 7145652 w 8364456"/>
              <a:gd name="connsiteY49" fmla="*/ 598413 h 4794329"/>
              <a:gd name="connsiteX50" fmla="*/ 5875375 w 8364456"/>
              <a:gd name="connsiteY50" fmla="*/ 530016 h 4794329"/>
              <a:gd name="connsiteX51" fmla="*/ 6024240 w 8364456"/>
              <a:gd name="connsiteY51" fmla="*/ 591677 h 4794329"/>
              <a:gd name="connsiteX52" fmla="*/ 6024240 w 8364456"/>
              <a:gd name="connsiteY52" fmla="*/ 889408 h 4794329"/>
              <a:gd name="connsiteX53" fmla="*/ 2949049 w 8364456"/>
              <a:gd name="connsiteY53" fmla="*/ 3964597 h 4794329"/>
              <a:gd name="connsiteX54" fmla="*/ 2651320 w 8364456"/>
              <a:gd name="connsiteY54" fmla="*/ 3964597 h 4794329"/>
              <a:gd name="connsiteX55" fmla="*/ 2651321 w 8364456"/>
              <a:gd name="connsiteY55" fmla="*/ 3964597 h 4794329"/>
              <a:gd name="connsiteX56" fmla="*/ 2651321 w 8364456"/>
              <a:gd name="connsiteY56" fmla="*/ 3666867 h 4794329"/>
              <a:gd name="connsiteX57" fmla="*/ 5726510 w 8364456"/>
              <a:gd name="connsiteY57" fmla="*/ 591677 h 4794329"/>
              <a:gd name="connsiteX58" fmla="*/ 5875375 w 8364456"/>
              <a:gd name="connsiteY58" fmla="*/ 530016 h 4794329"/>
              <a:gd name="connsiteX59" fmla="*/ 6729193 w 8364456"/>
              <a:gd name="connsiteY59" fmla="*/ 347526 h 4794329"/>
              <a:gd name="connsiteX60" fmla="*/ 6878058 w 8364456"/>
              <a:gd name="connsiteY60" fmla="*/ 409188 h 4794329"/>
              <a:gd name="connsiteX61" fmla="*/ 6878058 w 8364456"/>
              <a:gd name="connsiteY61" fmla="*/ 706919 h 4794329"/>
              <a:gd name="connsiteX62" fmla="*/ 3802867 w 8364456"/>
              <a:gd name="connsiteY62" fmla="*/ 3782108 h 4794329"/>
              <a:gd name="connsiteX63" fmla="*/ 3505137 w 8364456"/>
              <a:gd name="connsiteY63" fmla="*/ 3782108 h 4794329"/>
              <a:gd name="connsiteX64" fmla="*/ 3505138 w 8364456"/>
              <a:gd name="connsiteY64" fmla="*/ 3782108 h 4794329"/>
              <a:gd name="connsiteX65" fmla="*/ 3505138 w 8364456"/>
              <a:gd name="connsiteY65" fmla="*/ 3484378 h 4794329"/>
              <a:gd name="connsiteX66" fmla="*/ 6580328 w 8364456"/>
              <a:gd name="connsiteY66" fmla="*/ 409188 h 4794329"/>
              <a:gd name="connsiteX67" fmla="*/ 6729193 w 8364456"/>
              <a:gd name="connsiteY67" fmla="*/ 347526 h 4794329"/>
              <a:gd name="connsiteX68" fmla="*/ 4254061 w 8364456"/>
              <a:gd name="connsiteY68" fmla="*/ 126303 h 4794329"/>
              <a:gd name="connsiteX69" fmla="*/ 4402926 w 8364456"/>
              <a:gd name="connsiteY69" fmla="*/ 187965 h 4794329"/>
              <a:gd name="connsiteX70" fmla="*/ 4402926 w 8364456"/>
              <a:gd name="connsiteY70" fmla="*/ 485695 h 4794329"/>
              <a:gd name="connsiteX71" fmla="*/ 3144208 w 8364456"/>
              <a:gd name="connsiteY71" fmla="*/ 1744412 h 4794329"/>
              <a:gd name="connsiteX72" fmla="*/ 2846477 w 8364456"/>
              <a:gd name="connsiteY72" fmla="*/ 1744412 h 4794329"/>
              <a:gd name="connsiteX73" fmla="*/ 2846479 w 8364456"/>
              <a:gd name="connsiteY73" fmla="*/ 1744412 h 4794329"/>
              <a:gd name="connsiteX74" fmla="*/ 2846479 w 8364456"/>
              <a:gd name="connsiteY74" fmla="*/ 1446682 h 4794329"/>
              <a:gd name="connsiteX75" fmla="*/ 4105196 w 8364456"/>
              <a:gd name="connsiteY75" fmla="*/ 187965 h 4794329"/>
              <a:gd name="connsiteX76" fmla="*/ 4254061 w 8364456"/>
              <a:gd name="connsiteY76" fmla="*/ 126303 h 4794329"/>
              <a:gd name="connsiteX77" fmla="*/ 5715119 w 8364456"/>
              <a:gd name="connsiteY77" fmla="*/ 18853 h 4794329"/>
              <a:gd name="connsiteX78" fmla="*/ 5863984 w 8364456"/>
              <a:gd name="connsiteY78" fmla="*/ 80515 h 4794329"/>
              <a:gd name="connsiteX79" fmla="*/ 5863984 w 8364456"/>
              <a:gd name="connsiteY79" fmla="*/ 378245 h 4794329"/>
              <a:gd name="connsiteX80" fmla="*/ 3142300 w 8364456"/>
              <a:gd name="connsiteY80" fmla="*/ 3099928 h 4794329"/>
              <a:gd name="connsiteX81" fmla="*/ 2844570 w 8364456"/>
              <a:gd name="connsiteY81" fmla="*/ 3099928 h 4794329"/>
              <a:gd name="connsiteX82" fmla="*/ 2844571 w 8364456"/>
              <a:gd name="connsiteY82" fmla="*/ 3099928 h 4794329"/>
              <a:gd name="connsiteX83" fmla="*/ 2844571 w 8364456"/>
              <a:gd name="connsiteY83" fmla="*/ 2802198 h 4794329"/>
              <a:gd name="connsiteX84" fmla="*/ 5566254 w 8364456"/>
              <a:gd name="connsiteY84" fmla="*/ 80515 h 4794329"/>
              <a:gd name="connsiteX85" fmla="*/ 5715119 w 8364456"/>
              <a:gd name="connsiteY85" fmla="*/ 18853 h 4794329"/>
              <a:gd name="connsiteX86" fmla="*/ 5055242 w 8364456"/>
              <a:gd name="connsiteY86" fmla="*/ 0 h 4794329"/>
              <a:gd name="connsiteX87" fmla="*/ 5204107 w 8364456"/>
              <a:gd name="connsiteY87" fmla="*/ 61662 h 4794329"/>
              <a:gd name="connsiteX88" fmla="*/ 5204107 w 8364456"/>
              <a:gd name="connsiteY88" fmla="*/ 359392 h 4794329"/>
              <a:gd name="connsiteX89" fmla="*/ 3222427 w 8364456"/>
              <a:gd name="connsiteY89" fmla="*/ 2341071 h 4794329"/>
              <a:gd name="connsiteX90" fmla="*/ 2924696 w 8364456"/>
              <a:gd name="connsiteY90" fmla="*/ 2341071 h 4794329"/>
              <a:gd name="connsiteX91" fmla="*/ 2924698 w 8364456"/>
              <a:gd name="connsiteY91" fmla="*/ 2341071 h 4794329"/>
              <a:gd name="connsiteX92" fmla="*/ 2924698 w 8364456"/>
              <a:gd name="connsiteY92" fmla="*/ 2043341 h 4794329"/>
              <a:gd name="connsiteX93" fmla="*/ 4906377 w 8364456"/>
              <a:gd name="connsiteY93" fmla="*/ 61662 h 4794329"/>
              <a:gd name="connsiteX94" fmla="*/ 5055242 w 8364456"/>
              <a:gd name="connsiteY94" fmla="*/ 0 h 4794329"/>
              <a:gd name="connsiteX0" fmla="*/ 7193727 w 8334627"/>
              <a:gd name="connsiteY0" fmla="*/ 3202389 h 4794329"/>
              <a:gd name="connsiteX1" fmla="*/ 7342592 w 8334627"/>
              <a:gd name="connsiteY1" fmla="*/ 3264051 h 4794329"/>
              <a:gd name="connsiteX2" fmla="*/ 7342592 w 8334627"/>
              <a:gd name="connsiteY2" fmla="*/ 3561781 h 4794329"/>
              <a:gd name="connsiteX3" fmla="*/ 6682153 w 8334627"/>
              <a:gd name="connsiteY3" fmla="*/ 4222219 h 4794329"/>
              <a:gd name="connsiteX4" fmla="*/ 6384423 w 8334627"/>
              <a:gd name="connsiteY4" fmla="*/ 4222219 h 4794329"/>
              <a:gd name="connsiteX5" fmla="*/ 6384424 w 8334627"/>
              <a:gd name="connsiteY5" fmla="*/ 4222219 h 4794329"/>
              <a:gd name="connsiteX6" fmla="*/ 6384424 w 8334627"/>
              <a:gd name="connsiteY6" fmla="*/ 3924488 h 4794329"/>
              <a:gd name="connsiteX7" fmla="*/ 7044862 w 8334627"/>
              <a:gd name="connsiteY7" fmla="*/ 3264051 h 4794329"/>
              <a:gd name="connsiteX8" fmla="*/ 7193727 w 8334627"/>
              <a:gd name="connsiteY8" fmla="*/ 3202389 h 4794329"/>
              <a:gd name="connsiteX9" fmla="*/ 7160496 w 8334627"/>
              <a:gd name="connsiteY9" fmla="*/ 1896653 h 4794329"/>
              <a:gd name="connsiteX10" fmla="*/ 7309361 w 8334627"/>
              <a:gd name="connsiteY10" fmla="*/ 1958315 h 4794329"/>
              <a:gd name="connsiteX11" fmla="*/ 7309361 w 8334627"/>
              <a:gd name="connsiteY11" fmla="*/ 2256046 h 4794329"/>
              <a:gd name="connsiteX12" fmla="*/ 4832738 w 8334627"/>
              <a:gd name="connsiteY12" fmla="*/ 4732667 h 4794329"/>
              <a:gd name="connsiteX13" fmla="*/ 4535008 w 8334627"/>
              <a:gd name="connsiteY13" fmla="*/ 4732667 h 4794329"/>
              <a:gd name="connsiteX14" fmla="*/ 4535010 w 8334627"/>
              <a:gd name="connsiteY14" fmla="*/ 4732667 h 4794329"/>
              <a:gd name="connsiteX15" fmla="*/ 4535010 w 8334627"/>
              <a:gd name="connsiteY15" fmla="*/ 4434937 h 4794329"/>
              <a:gd name="connsiteX16" fmla="*/ 7011631 w 8334627"/>
              <a:gd name="connsiteY16" fmla="*/ 1958315 h 4794329"/>
              <a:gd name="connsiteX17" fmla="*/ 7160496 w 8334627"/>
              <a:gd name="connsiteY17" fmla="*/ 1896653 h 4794329"/>
              <a:gd name="connsiteX18" fmla="*/ 8124100 w 8334627"/>
              <a:gd name="connsiteY18" fmla="*/ 1606041 h 4794329"/>
              <a:gd name="connsiteX19" fmla="*/ 8272965 w 8334627"/>
              <a:gd name="connsiteY19" fmla="*/ 1667703 h 4794329"/>
              <a:gd name="connsiteX20" fmla="*/ 8272965 w 8334627"/>
              <a:gd name="connsiteY20" fmla="*/ 1965433 h 4794329"/>
              <a:gd name="connsiteX21" fmla="*/ 6387890 w 8334627"/>
              <a:gd name="connsiteY21" fmla="*/ 3850507 h 4794329"/>
              <a:gd name="connsiteX22" fmla="*/ 6090160 w 8334627"/>
              <a:gd name="connsiteY22" fmla="*/ 3850507 h 4794329"/>
              <a:gd name="connsiteX23" fmla="*/ 6090161 w 8334627"/>
              <a:gd name="connsiteY23" fmla="*/ 3850507 h 4794329"/>
              <a:gd name="connsiteX24" fmla="*/ 6090161 w 8334627"/>
              <a:gd name="connsiteY24" fmla="*/ 3552777 h 4794329"/>
              <a:gd name="connsiteX25" fmla="*/ 7975235 w 8334627"/>
              <a:gd name="connsiteY25" fmla="*/ 1667703 h 4794329"/>
              <a:gd name="connsiteX26" fmla="*/ 8124100 w 8334627"/>
              <a:gd name="connsiteY26" fmla="*/ 1606041 h 4794329"/>
              <a:gd name="connsiteX27" fmla="*/ 6243 w 8334627"/>
              <a:gd name="connsiteY27" fmla="*/ 1576410 h 4794329"/>
              <a:gd name="connsiteX28" fmla="*/ 1034497 w 8334627"/>
              <a:gd name="connsiteY28" fmla="*/ 2253937 h 4794329"/>
              <a:gd name="connsiteX29" fmla="*/ 683770 w 8334627"/>
              <a:gd name="connsiteY29" fmla="*/ 2253937 h 4794329"/>
              <a:gd name="connsiteX30" fmla="*/ 6243 w 8334627"/>
              <a:gd name="connsiteY30" fmla="*/ 1576410 h 4794329"/>
              <a:gd name="connsiteX31" fmla="*/ 7672061 w 8334627"/>
              <a:gd name="connsiteY31" fmla="*/ 717042 h 4794329"/>
              <a:gd name="connsiteX32" fmla="*/ 7820926 w 8334627"/>
              <a:gd name="connsiteY32" fmla="*/ 778704 h 4794329"/>
              <a:gd name="connsiteX33" fmla="*/ 7820926 w 8334627"/>
              <a:gd name="connsiteY33" fmla="*/ 1076435 h 4794329"/>
              <a:gd name="connsiteX34" fmla="*/ 4745735 w 8334627"/>
              <a:gd name="connsiteY34" fmla="*/ 4151624 h 4794329"/>
              <a:gd name="connsiteX35" fmla="*/ 4448005 w 8334627"/>
              <a:gd name="connsiteY35" fmla="*/ 4151624 h 4794329"/>
              <a:gd name="connsiteX36" fmla="*/ 4448006 w 8334627"/>
              <a:gd name="connsiteY36" fmla="*/ 4151624 h 4794329"/>
              <a:gd name="connsiteX37" fmla="*/ 4448006 w 8334627"/>
              <a:gd name="connsiteY37" fmla="*/ 3853894 h 4794329"/>
              <a:gd name="connsiteX38" fmla="*/ 7523196 w 8334627"/>
              <a:gd name="connsiteY38" fmla="*/ 778704 h 4794329"/>
              <a:gd name="connsiteX39" fmla="*/ 7672061 w 8334627"/>
              <a:gd name="connsiteY39" fmla="*/ 717042 h 4794329"/>
              <a:gd name="connsiteX40" fmla="*/ 7115823 w 8334627"/>
              <a:gd name="connsiteY40" fmla="*/ 598413 h 4794329"/>
              <a:gd name="connsiteX41" fmla="*/ 7264688 w 8334627"/>
              <a:gd name="connsiteY41" fmla="*/ 660075 h 4794329"/>
              <a:gd name="connsiteX42" fmla="*/ 7264688 w 8334627"/>
              <a:gd name="connsiteY42" fmla="*/ 957805 h 4794329"/>
              <a:gd name="connsiteX43" fmla="*/ 3518861 w 8334627"/>
              <a:gd name="connsiteY43" fmla="*/ 4703631 h 4794329"/>
              <a:gd name="connsiteX44" fmla="*/ 3221131 w 8334627"/>
              <a:gd name="connsiteY44" fmla="*/ 4703631 h 4794329"/>
              <a:gd name="connsiteX45" fmla="*/ 3221132 w 8334627"/>
              <a:gd name="connsiteY45" fmla="*/ 4703631 h 4794329"/>
              <a:gd name="connsiteX46" fmla="*/ 3221132 w 8334627"/>
              <a:gd name="connsiteY46" fmla="*/ 4405901 h 4794329"/>
              <a:gd name="connsiteX47" fmla="*/ 6966958 w 8334627"/>
              <a:gd name="connsiteY47" fmla="*/ 660075 h 4794329"/>
              <a:gd name="connsiteX48" fmla="*/ 7115823 w 8334627"/>
              <a:gd name="connsiteY48" fmla="*/ 598413 h 4794329"/>
              <a:gd name="connsiteX49" fmla="*/ 5845546 w 8334627"/>
              <a:gd name="connsiteY49" fmla="*/ 530016 h 4794329"/>
              <a:gd name="connsiteX50" fmla="*/ 5994411 w 8334627"/>
              <a:gd name="connsiteY50" fmla="*/ 591677 h 4794329"/>
              <a:gd name="connsiteX51" fmla="*/ 5994411 w 8334627"/>
              <a:gd name="connsiteY51" fmla="*/ 889408 h 4794329"/>
              <a:gd name="connsiteX52" fmla="*/ 2919220 w 8334627"/>
              <a:gd name="connsiteY52" fmla="*/ 3964597 h 4794329"/>
              <a:gd name="connsiteX53" fmla="*/ 2621491 w 8334627"/>
              <a:gd name="connsiteY53" fmla="*/ 3964597 h 4794329"/>
              <a:gd name="connsiteX54" fmla="*/ 2621492 w 8334627"/>
              <a:gd name="connsiteY54" fmla="*/ 3964597 h 4794329"/>
              <a:gd name="connsiteX55" fmla="*/ 2621492 w 8334627"/>
              <a:gd name="connsiteY55" fmla="*/ 3666867 h 4794329"/>
              <a:gd name="connsiteX56" fmla="*/ 5696681 w 8334627"/>
              <a:gd name="connsiteY56" fmla="*/ 591677 h 4794329"/>
              <a:gd name="connsiteX57" fmla="*/ 5845546 w 8334627"/>
              <a:gd name="connsiteY57" fmla="*/ 530016 h 4794329"/>
              <a:gd name="connsiteX58" fmla="*/ 6699364 w 8334627"/>
              <a:gd name="connsiteY58" fmla="*/ 347526 h 4794329"/>
              <a:gd name="connsiteX59" fmla="*/ 6848229 w 8334627"/>
              <a:gd name="connsiteY59" fmla="*/ 409188 h 4794329"/>
              <a:gd name="connsiteX60" fmla="*/ 6848229 w 8334627"/>
              <a:gd name="connsiteY60" fmla="*/ 706919 h 4794329"/>
              <a:gd name="connsiteX61" fmla="*/ 3773038 w 8334627"/>
              <a:gd name="connsiteY61" fmla="*/ 3782108 h 4794329"/>
              <a:gd name="connsiteX62" fmla="*/ 3475308 w 8334627"/>
              <a:gd name="connsiteY62" fmla="*/ 3782108 h 4794329"/>
              <a:gd name="connsiteX63" fmla="*/ 3475309 w 8334627"/>
              <a:gd name="connsiteY63" fmla="*/ 3782108 h 4794329"/>
              <a:gd name="connsiteX64" fmla="*/ 3475309 w 8334627"/>
              <a:gd name="connsiteY64" fmla="*/ 3484378 h 4794329"/>
              <a:gd name="connsiteX65" fmla="*/ 6550499 w 8334627"/>
              <a:gd name="connsiteY65" fmla="*/ 409188 h 4794329"/>
              <a:gd name="connsiteX66" fmla="*/ 6699364 w 8334627"/>
              <a:gd name="connsiteY66" fmla="*/ 347526 h 4794329"/>
              <a:gd name="connsiteX67" fmla="*/ 4224232 w 8334627"/>
              <a:gd name="connsiteY67" fmla="*/ 126303 h 4794329"/>
              <a:gd name="connsiteX68" fmla="*/ 4373097 w 8334627"/>
              <a:gd name="connsiteY68" fmla="*/ 187965 h 4794329"/>
              <a:gd name="connsiteX69" fmla="*/ 4373097 w 8334627"/>
              <a:gd name="connsiteY69" fmla="*/ 485695 h 4794329"/>
              <a:gd name="connsiteX70" fmla="*/ 3114379 w 8334627"/>
              <a:gd name="connsiteY70" fmla="*/ 1744412 h 4794329"/>
              <a:gd name="connsiteX71" fmla="*/ 2816648 w 8334627"/>
              <a:gd name="connsiteY71" fmla="*/ 1744412 h 4794329"/>
              <a:gd name="connsiteX72" fmla="*/ 2816650 w 8334627"/>
              <a:gd name="connsiteY72" fmla="*/ 1744412 h 4794329"/>
              <a:gd name="connsiteX73" fmla="*/ 2816650 w 8334627"/>
              <a:gd name="connsiteY73" fmla="*/ 1446682 h 4794329"/>
              <a:gd name="connsiteX74" fmla="*/ 4075367 w 8334627"/>
              <a:gd name="connsiteY74" fmla="*/ 187965 h 4794329"/>
              <a:gd name="connsiteX75" fmla="*/ 4224232 w 8334627"/>
              <a:gd name="connsiteY75" fmla="*/ 126303 h 4794329"/>
              <a:gd name="connsiteX76" fmla="*/ 5685290 w 8334627"/>
              <a:gd name="connsiteY76" fmla="*/ 18853 h 4794329"/>
              <a:gd name="connsiteX77" fmla="*/ 5834155 w 8334627"/>
              <a:gd name="connsiteY77" fmla="*/ 80515 h 4794329"/>
              <a:gd name="connsiteX78" fmla="*/ 5834155 w 8334627"/>
              <a:gd name="connsiteY78" fmla="*/ 378245 h 4794329"/>
              <a:gd name="connsiteX79" fmla="*/ 3112471 w 8334627"/>
              <a:gd name="connsiteY79" fmla="*/ 3099928 h 4794329"/>
              <a:gd name="connsiteX80" fmla="*/ 2814741 w 8334627"/>
              <a:gd name="connsiteY80" fmla="*/ 3099928 h 4794329"/>
              <a:gd name="connsiteX81" fmla="*/ 2814742 w 8334627"/>
              <a:gd name="connsiteY81" fmla="*/ 3099928 h 4794329"/>
              <a:gd name="connsiteX82" fmla="*/ 2814742 w 8334627"/>
              <a:gd name="connsiteY82" fmla="*/ 2802198 h 4794329"/>
              <a:gd name="connsiteX83" fmla="*/ 5536425 w 8334627"/>
              <a:gd name="connsiteY83" fmla="*/ 80515 h 4794329"/>
              <a:gd name="connsiteX84" fmla="*/ 5685290 w 8334627"/>
              <a:gd name="connsiteY84" fmla="*/ 18853 h 4794329"/>
              <a:gd name="connsiteX85" fmla="*/ 5025413 w 8334627"/>
              <a:gd name="connsiteY85" fmla="*/ 0 h 4794329"/>
              <a:gd name="connsiteX86" fmla="*/ 5174278 w 8334627"/>
              <a:gd name="connsiteY86" fmla="*/ 61662 h 4794329"/>
              <a:gd name="connsiteX87" fmla="*/ 5174278 w 8334627"/>
              <a:gd name="connsiteY87" fmla="*/ 359392 h 4794329"/>
              <a:gd name="connsiteX88" fmla="*/ 3192598 w 8334627"/>
              <a:gd name="connsiteY88" fmla="*/ 2341071 h 4794329"/>
              <a:gd name="connsiteX89" fmla="*/ 2894867 w 8334627"/>
              <a:gd name="connsiteY89" fmla="*/ 2341071 h 4794329"/>
              <a:gd name="connsiteX90" fmla="*/ 2894869 w 8334627"/>
              <a:gd name="connsiteY90" fmla="*/ 2341071 h 4794329"/>
              <a:gd name="connsiteX91" fmla="*/ 2894869 w 8334627"/>
              <a:gd name="connsiteY91" fmla="*/ 2043341 h 4794329"/>
              <a:gd name="connsiteX92" fmla="*/ 4876548 w 8334627"/>
              <a:gd name="connsiteY92" fmla="*/ 61662 h 4794329"/>
              <a:gd name="connsiteX93" fmla="*/ 5025413 w 8334627"/>
              <a:gd name="connsiteY93" fmla="*/ 0 h 4794329"/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0 w 8328384"/>
              <a:gd name="connsiteY27" fmla="*/ 1576410 h 4794329"/>
              <a:gd name="connsiteX28" fmla="*/ 677527 w 8328384"/>
              <a:gd name="connsiteY28" fmla="*/ 2253937 h 4794329"/>
              <a:gd name="connsiteX29" fmla="*/ 0 w 8328384"/>
              <a:gd name="connsiteY29" fmla="*/ 1576410 h 4794329"/>
              <a:gd name="connsiteX30" fmla="*/ 7665818 w 8328384"/>
              <a:gd name="connsiteY30" fmla="*/ 717042 h 4794329"/>
              <a:gd name="connsiteX31" fmla="*/ 7814683 w 8328384"/>
              <a:gd name="connsiteY31" fmla="*/ 778704 h 4794329"/>
              <a:gd name="connsiteX32" fmla="*/ 7814683 w 8328384"/>
              <a:gd name="connsiteY32" fmla="*/ 1076435 h 4794329"/>
              <a:gd name="connsiteX33" fmla="*/ 4739492 w 8328384"/>
              <a:gd name="connsiteY33" fmla="*/ 4151624 h 4794329"/>
              <a:gd name="connsiteX34" fmla="*/ 4441762 w 8328384"/>
              <a:gd name="connsiteY34" fmla="*/ 4151624 h 4794329"/>
              <a:gd name="connsiteX35" fmla="*/ 4441763 w 8328384"/>
              <a:gd name="connsiteY35" fmla="*/ 4151624 h 4794329"/>
              <a:gd name="connsiteX36" fmla="*/ 4441763 w 8328384"/>
              <a:gd name="connsiteY36" fmla="*/ 3853894 h 4794329"/>
              <a:gd name="connsiteX37" fmla="*/ 7516953 w 8328384"/>
              <a:gd name="connsiteY37" fmla="*/ 778704 h 4794329"/>
              <a:gd name="connsiteX38" fmla="*/ 7665818 w 8328384"/>
              <a:gd name="connsiteY38" fmla="*/ 717042 h 4794329"/>
              <a:gd name="connsiteX39" fmla="*/ 7109580 w 8328384"/>
              <a:gd name="connsiteY39" fmla="*/ 598413 h 4794329"/>
              <a:gd name="connsiteX40" fmla="*/ 7258445 w 8328384"/>
              <a:gd name="connsiteY40" fmla="*/ 660075 h 4794329"/>
              <a:gd name="connsiteX41" fmla="*/ 7258445 w 8328384"/>
              <a:gd name="connsiteY41" fmla="*/ 957805 h 4794329"/>
              <a:gd name="connsiteX42" fmla="*/ 3512618 w 8328384"/>
              <a:gd name="connsiteY42" fmla="*/ 4703631 h 4794329"/>
              <a:gd name="connsiteX43" fmla="*/ 3214888 w 8328384"/>
              <a:gd name="connsiteY43" fmla="*/ 4703631 h 4794329"/>
              <a:gd name="connsiteX44" fmla="*/ 3214889 w 8328384"/>
              <a:gd name="connsiteY44" fmla="*/ 4703631 h 4794329"/>
              <a:gd name="connsiteX45" fmla="*/ 3214889 w 8328384"/>
              <a:gd name="connsiteY45" fmla="*/ 4405901 h 4794329"/>
              <a:gd name="connsiteX46" fmla="*/ 6960715 w 8328384"/>
              <a:gd name="connsiteY46" fmla="*/ 660075 h 4794329"/>
              <a:gd name="connsiteX47" fmla="*/ 7109580 w 8328384"/>
              <a:gd name="connsiteY47" fmla="*/ 598413 h 4794329"/>
              <a:gd name="connsiteX48" fmla="*/ 5839303 w 8328384"/>
              <a:gd name="connsiteY48" fmla="*/ 530016 h 4794329"/>
              <a:gd name="connsiteX49" fmla="*/ 5988168 w 8328384"/>
              <a:gd name="connsiteY49" fmla="*/ 591677 h 4794329"/>
              <a:gd name="connsiteX50" fmla="*/ 5988168 w 8328384"/>
              <a:gd name="connsiteY50" fmla="*/ 889408 h 4794329"/>
              <a:gd name="connsiteX51" fmla="*/ 2912977 w 8328384"/>
              <a:gd name="connsiteY51" fmla="*/ 3964597 h 4794329"/>
              <a:gd name="connsiteX52" fmla="*/ 2615248 w 8328384"/>
              <a:gd name="connsiteY52" fmla="*/ 3964597 h 4794329"/>
              <a:gd name="connsiteX53" fmla="*/ 2615249 w 8328384"/>
              <a:gd name="connsiteY53" fmla="*/ 3964597 h 4794329"/>
              <a:gd name="connsiteX54" fmla="*/ 2615249 w 8328384"/>
              <a:gd name="connsiteY54" fmla="*/ 3666867 h 4794329"/>
              <a:gd name="connsiteX55" fmla="*/ 5690438 w 8328384"/>
              <a:gd name="connsiteY55" fmla="*/ 591677 h 4794329"/>
              <a:gd name="connsiteX56" fmla="*/ 5839303 w 8328384"/>
              <a:gd name="connsiteY56" fmla="*/ 530016 h 4794329"/>
              <a:gd name="connsiteX57" fmla="*/ 6693121 w 8328384"/>
              <a:gd name="connsiteY57" fmla="*/ 347526 h 4794329"/>
              <a:gd name="connsiteX58" fmla="*/ 6841986 w 8328384"/>
              <a:gd name="connsiteY58" fmla="*/ 409188 h 4794329"/>
              <a:gd name="connsiteX59" fmla="*/ 6841986 w 8328384"/>
              <a:gd name="connsiteY59" fmla="*/ 706919 h 4794329"/>
              <a:gd name="connsiteX60" fmla="*/ 3766795 w 8328384"/>
              <a:gd name="connsiteY60" fmla="*/ 3782108 h 4794329"/>
              <a:gd name="connsiteX61" fmla="*/ 3469065 w 8328384"/>
              <a:gd name="connsiteY61" fmla="*/ 3782108 h 4794329"/>
              <a:gd name="connsiteX62" fmla="*/ 3469066 w 8328384"/>
              <a:gd name="connsiteY62" fmla="*/ 3782108 h 4794329"/>
              <a:gd name="connsiteX63" fmla="*/ 3469066 w 8328384"/>
              <a:gd name="connsiteY63" fmla="*/ 3484378 h 4794329"/>
              <a:gd name="connsiteX64" fmla="*/ 6544256 w 8328384"/>
              <a:gd name="connsiteY64" fmla="*/ 409188 h 4794329"/>
              <a:gd name="connsiteX65" fmla="*/ 6693121 w 8328384"/>
              <a:gd name="connsiteY65" fmla="*/ 347526 h 4794329"/>
              <a:gd name="connsiteX66" fmla="*/ 4217989 w 8328384"/>
              <a:gd name="connsiteY66" fmla="*/ 126303 h 4794329"/>
              <a:gd name="connsiteX67" fmla="*/ 4366854 w 8328384"/>
              <a:gd name="connsiteY67" fmla="*/ 187965 h 4794329"/>
              <a:gd name="connsiteX68" fmla="*/ 4366854 w 8328384"/>
              <a:gd name="connsiteY68" fmla="*/ 485695 h 4794329"/>
              <a:gd name="connsiteX69" fmla="*/ 3108136 w 8328384"/>
              <a:gd name="connsiteY69" fmla="*/ 1744412 h 4794329"/>
              <a:gd name="connsiteX70" fmla="*/ 2810405 w 8328384"/>
              <a:gd name="connsiteY70" fmla="*/ 1744412 h 4794329"/>
              <a:gd name="connsiteX71" fmla="*/ 2810407 w 8328384"/>
              <a:gd name="connsiteY71" fmla="*/ 1744412 h 4794329"/>
              <a:gd name="connsiteX72" fmla="*/ 2810407 w 8328384"/>
              <a:gd name="connsiteY72" fmla="*/ 1446682 h 4794329"/>
              <a:gd name="connsiteX73" fmla="*/ 4069124 w 8328384"/>
              <a:gd name="connsiteY73" fmla="*/ 187965 h 4794329"/>
              <a:gd name="connsiteX74" fmla="*/ 4217989 w 8328384"/>
              <a:gd name="connsiteY74" fmla="*/ 126303 h 4794329"/>
              <a:gd name="connsiteX75" fmla="*/ 5679047 w 8328384"/>
              <a:gd name="connsiteY75" fmla="*/ 18853 h 4794329"/>
              <a:gd name="connsiteX76" fmla="*/ 5827912 w 8328384"/>
              <a:gd name="connsiteY76" fmla="*/ 80515 h 4794329"/>
              <a:gd name="connsiteX77" fmla="*/ 5827912 w 8328384"/>
              <a:gd name="connsiteY77" fmla="*/ 378245 h 4794329"/>
              <a:gd name="connsiteX78" fmla="*/ 3106228 w 8328384"/>
              <a:gd name="connsiteY78" fmla="*/ 3099928 h 4794329"/>
              <a:gd name="connsiteX79" fmla="*/ 2808498 w 8328384"/>
              <a:gd name="connsiteY79" fmla="*/ 3099928 h 4794329"/>
              <a:gd name="connsiteX80" fmla="*/ 2808499 w 8328384"/>
              <a:gd name="connsiteY80" fmla="*/ 3099928 h 4794329"/>
              <a:gd name="connsiteX81" fmla="*/ 2808499 w 8328384"/>
              <a:gd name="connsiteY81" fmla="*/ 2802198 h 4794329"/>
              <a:gd name="connsiteX82" fmla="*/ 5530182 w 8328384"/>
              <a:gd name="connsiteY82" fmla="*/ 80515 h 4794329"/>
              <a:gd name="connsiteX83" fmla="*/ 5679047 w 8328384"/>
              <a:gd name="connsiteY83" fmla="*/ 18853 h 4794329"/>
              <a:gd name="connsiteX84" fmla="*/ 5019170 w 8328384"/>
              <a:gd name="connsiteY84" fmla="*/ 0 h 4794329"/>
              <a:gd name="connsiteX85" fmla="*/ 5168035 w 8328384"/>
              <a:gd name="connsiteY85" fmla="*/ 61662 h 4794329"/>
              <a:gd name="connsiteX86" fmla="*/ 5168035 w 8328384"/>
              <a:gd name="connsiteY86" fmla="*/ 359392 h 4794329"/>
              <a:gd name="connsiteX87" fmla="*/ 3186355 w 8328384"/>
              <a:gd name="connsiteY87" fmla="*/ 2341071 h 4794329"/>
              <a:gd name="connsiteX88" fmla="*/ 2888624 w 8328384"/>
              <a:gd name="connsiteY88" fmla="*/ 2341071 h 4794329"/>
              <a:gd name="connsiteX89" fmla="*/ 2888626 w 8328384"/>
              <a:gd name="connsiteY89" fmla="*/ 2341071 h 4794329"/>
              <a:gd name="connsiteX90" fmla="*/ 2888626 w 8328384"/>
              <a:gd name="connsiteY90" fmla="*/ 2043341 h 4794329"/>
              <a:gd name="connsiteX91" fmla="*/ 4870305 w 8328384"/>
              <a:gd name="connsiteY91" fmla="*/ 61662 h 4794329"/>
              <a:gd name="connsiteX92" fmla="*/ 5019170 w 8328384"/>
              <a:gd name="connsiteY92" fmla="*/ 0 h 4794329"/>
              <a:gd name="connsiteX0" fmla="*/ 4633897 w 5774797"/>
              <a:gd name="connsiteY0" fmla="*/ 3202389 h 4794329"/>
              <a:gd name="connsiteX1" fmla="*/ 4782762 w 5774797"/>
              <a:gd name="connsiteY1" fmla="*/ 3264051 h 4794329"/>
              <a:gd name="connsiteX2" fmla="*/ 4782762 w 5774797"/>
              <a:gd name="connsiteY2" fmla="*/ 3561781 h 4794329"/>
              <a:gd name="connsiteX3" fmla="*/ 4122323 w 5774797"/>
              <a:gd name="connsiteY3" fmla="*/ 4222219 h 4794329"/>
              <a:gd name="connsiteX4" fmla="*/ 3824593 w 5774797"/>
              <a:gd name="connsiteY4" fmla="*/ 4222219 h 4794329"/>
              <a:gd name="connsiteX5" fmla="*/ 3824594 w 5774797"/>
              <a:gd name="connsiteY5" fmla="*/ 4222219 h 4794329"/>
              <a:gd name="connsiteX6" fmla="*/ 3824594 w 5774797"/>
              <a:gd name="connsiteY6" fmla="*/ 3924488 h 4794329"/>
              <a:gd name="connsiteX7" fmla="*/ 4485032 w 5774797"/>
              <a:gd name="connsiteY7" fmla="*/ 3264051 h 4794329"/>
              <a:gd name="connsiteX8" fmla="*/ 4633897 w 5774797"/>
              <a:gd name="connsiteY8" fmla="*/ 3202389 h 4794329"/>
              <a:gd name="connsiteX9" fmla="*/ 4600666 w 5774797"/>
              <a:gd name="connsiteY9" fmla="*/ 1896653 h 4794329"/>
              <a:gd name="connsiteX10" fmla="*/ 4749531 w 5774797"/>
              <a:gd name="connsiteY10" fmla="*/ 1958315 h 4794329"/>
              <a:gd name="connsiteX11" fmla="*/ 4749531 w 5774797"/>
              <a:gd name="connsiteY11" fmla="*/ 2256046 h 4794329"/>
              <a:gd name="connsiteX12" fmla="*/ 2272908 w 5774797"/>
              <a:gd name="connsiteY12" fmla="*/ 4732667 h 4794329"/>
              <a:gd name="connsiteX13" fmla="*/ 1975178 w 5774797"/>
              <a:gd name="connsiteY13" fmla="*/ 4732667 h 4794329"/>
              <a:gd name="connsiteX14" fmla="*/ 1975180 w 5774797"/>
              <a:gd name="connsiteY14" fmla="*/ 4732667 h 4794329"/>
              <a:gd name="connsiteX15" fmla="*/ 1975180 w 5774797"/>
              <a:gd name="connsiteY15" fmla="*/ 4434937 h 4794329"/>
              <a:gd name="connsiteX16" fmla="*/ 4451801 w 5774797"/>
              <a:gd name="connsiteY16" fmla="*/ 1958315 h 4794329"/>
              <a:gd name="connsiteX17" fmla="*/ 4600666 w 5774797"/>
              <a:gd name="connsiteY17" fmla="*/ 1896653 h 4794329"/>
              <a:gd name="connsiteX18" fmla="*/ 5564270 w 5774797"/>
              <a:gd name="connsiteY18" fmla="*/ 1606041 h 4794329"/>
              <a:gd name="connsiteX19" fmla="*/ 5713135 w 5774797"/>
              <a:gd name="connsiteY19" fmla="*/ 1667703 h 4794329"/>
              <a:gd name="connsiteX20" fmla="*/ 5713135 w 5774797"/>
              <a:gd name="connsiteY20" fmla="*/ 1965433 h 4794329"/>
              <a:gd name="connsiteX21" fmla="*/ 3828060 w 5774797"/>
              <a:gd name="connsiteY21" fmla="*/ 3850507 h 4794329"/>
              <a:gd name="connsiteX22" fmla="*/ 3530330 w 5774797"/>
              <a:gd name="connsiteY22" fmla="*/ 3850507 h 4794329"/>
              <a:gd name="connsiteX23" fmla="*/ 3530331 w 5774797"/>
              <a:gd name="connsiteY23" fmla="*/ 3850507 h 4794329"/>
              <a:gd name="connsiteX24" fmla="*/ 3530331 w 5774797"/>
              <a:gd name="connsiteY24" fmla="*/ 3552777 h 4794329"/>
              <a:gd name="connsiteX25" fmla="*/ 5415405 w 5774797"/>
              <a:gd name="connsiteY25" fmla="*/ 1667703 h 4794329"/>
              <a:gd name="connsiteX26" fmla="*/ 5564270 w 5774797"/>
              <a:gd name="connsiteY26" fmla="*/ 1606041 h 4794329"/>
              <a:gd name="connsiteX27" fmla="*/ 5112231 w 5774797"/>
              <a:gd name="connsiteY27" fmla="*/ 717042 h 4794329"/>
              <a:gd name="connsiteX28" fmla="*/ 5261096 w 5774797"/>
              <a:gd name="connsiteY28" fmla="*/ 778704 h 4794329"/>
              <a:gd name="connsiteX29" fmla="*/ 5261096 w 5774797"/>
              <a:gd name="connsiteY29" fmla="*/ 1076435 h 4794329"/>
              <a:gd name="connsiteX30" fmla="*/ 2185905 w 5774797"/>
              <a:gd name="connsiteY30" fmla="*/ 4151624 h 4794329"/>
              <a:gd name="connsiteX31" fmla="*/ 1888175 w 5774797"/>
              <a:gd name="connsiteY31" fmla="*/ 4151624 h 4794329"/>
              <a:gd name="connsiteX32" fmla="*/ 1888176 w 5774797"/>
              <a:gd name="connsiteY32" fmla="*/ 4151624 h 4794329"/>
              <a:gd name="connsiteX33" fmla="*/ 1888176 w 5774797"/>
              <a:gd name="connsiteY33" fmla="*/ 3853894 h 4794329"/>
              <a:gd name="connsiteX34" fmla="*/ 4963366 w 5774797"/>
              <a:gd name="connsiteY34" fmla="*/ 778704 h 4794329"/>
              <a:gd name="connsiteX35" fmla="*/ 5112231 w 5774797"/>
              <a:gd name="connsiteY35" fmla="*/ 717042 h 4794329"/>
              <a:gd name="connsiteX36" fmla="*/ 4555993 w 5774797"/>
              <a:gd name="connsiteY36" fmla="*/ 598413 h 4794329"/>
              <a:gd name="connsiteX37" fmla="*/ 4704858 w 5774797"/>
              <a:gd name="connsiteY37" fmla="*/ 660075 h 4794329"/>
              <a:gd name="connsiteX38" fmla="*/ 4704858 w 5774797"/>
              <a:gd name="connsiteY38" fmla="*/ 957805 h 4794329"/>
              <a:gd name="connsiteX39" fmla="*/ 959031 w 5774797"/>
              <a:gd name="connsiteY39" fmla="*/ 4703631 h 4794329"/>
              <a:gd name="connsiteX40" fmla="*/ 661301 w 5774797"/>
              <a:gd name="connsiteY40" fmla="*/ 4703631 h 4794329"/>
              <a:gd name="connsiteX41" fmla="*/ 661302 w 5774797"/>
              <a:gd name="connsiteY41" fmla="*/ 4703631 h 4794329"/>
              <a:gd name="connsiteX42" fmla="*/ 661302 w 5774797"/>
              <a:gd name="connsiteY42" fmla="*/ 4405901 h 4794329"/>
              <a:gd name="connsiteX43" fmla="*/ 4407128 w 5774797"/>
              <a:gd name="connsiteY43" fmla="*/ 660075 h 4794329"/>
              <a:gd name="connsiteX44" fmla="*/ 4555993 w 5774797"/>
              <a:gd name="connsiteY44" fmla="*/ 598413 h 4794329"/>
              <a:gd name="connsiteX45" fmla="*/ 3285716 w 5774797"/>
              <a:gd name="connsiteY45" fmla="*/ 530016 h 4794329"/>
              <a:gd name="connsiteX46" fmla="*/ 3434581 w 5774797"/>
              <a:gd name="connsiteY46" fmla="*/ 591677 h 4794329"/>
              <a:gd name="connsiteX47" fmla="*/ 3434581 w 5774797"/>
              <a:gd name="connsiteY47" fmla="*/ 889408 h 4794329"/>
              <a:gd name="connsiteX48" fmla="*/ 359390 w 5774797"/>
              <a:gd name="connsiteY48" fmla="*/ 3964597 h 4794329"/>
              <a:gd name="connsiteX49" fmla="*/ 61661 w 5774797"/>
              <a:gd name="connsiteY49" fmla="*/ 3964597 h 4794329"/>
              <a:gd name="connsiteX50" fmla="*/ 61662 w 5774797"/>
              <a:gd name="connsiteY50" fmla="*/ 3964597 h 4794329"/>
              <a:gd name="connsiteX51" fmla="*/ 61662 w 5774797"/>
              <a:gd name="connsiteY51" fmla="*/ 3666867 h 4794329"/>
              <a:gd name="connsiteX52" fmla="*/ 3136851 w 5774797"/>
              <a:gd name="connsiteY52" fmla="*/ 591677 h 4794329"/>
              <a:gd name="connsiteX53" fmla="*/ 3285716 w 5774797"/>
              <a:gd name="connsiteY53" fmla="*/ 530016 h 4794329"/>
              <a:gd name="connsiteX54" fmla="*/ 4139534 w 5774797"/>
              <a:gd name="connsiteY54" fmla="*/ 347526 h 4794329"/>
              <a:gd name="connsiteX55" fmla="*/ 4288399 w 5774797"/>
              <a:gd name="connsiteY55" fmla="*/ 409188 h 4794329"/>
              <a:gd name="connsiteX56" fmla="*/ 4288399 w 5774797"/>
              <a:gd name="connsiteY56" fmla="*/ 706919 h 4794329"/>
              <a:gd name="connsiteX57" fmla="*/ 1213208 w 5774797"/>
              <a:gd name="connsiteY57" fmla="*/ 3782108 h 4794329"/>
              <a:gd name="connsiteX58" fmla="*/ 915478 w 5774797"/>
              <a:gd name="connsiteY58" fmla="*/ 3782108 h 4794329"/>
              <a:gd name="connsiteX59" fmla="*/ 915479 w 5774797"/>
              <a:gd name="connsiteY59" fmla="*/ 3782108 h 4794329"/>
              <a:gd name="connsiteX60" fmla="*/ 915479 w 5774797"/>
              <a:gd name="connsiteY60" fmla="*/ 3484378 h 4794329"/>
              <a:gd name="connsiteX61" fmla="*/ 3990669 w 5774797"/>
              <a:gd name="connsiteY61" fmla="*/ 409188 h 4794329"/>
              <a:gd name="connsiteX62" fmla="*/ 4139534 w 5774797"/>
              <a:gd name="connsiteY62" fmla="*/ 347526 h 4794329"/>
              <a:gd name="connsiteX63" fmla="*/ 1664402 w 5774797"/>
              <a:gd name="connsiteY63" fmla="*/ 126303 h 4794329"/>
              <a:gd name="connsiteX64" fmla="*/ 1813267 w 5774797"/>
              <a:gd name="connsiteY64" fmla="*/ 187965 h 4794329"/>
              <a:gd name="connsiteX65" fmla="*/ 1813267 w 5774797"/>
              <a:gd name="connsiteY65" fmla="*/ 485695 h 4794329"/>
              <a:gd name="connsiteX66" fmla="*/ 554549 w 5774797"/>
              <a:gd name="connsiteY66" fmla="*/ 1744412 h 4794329"/>
              <a:gd name="connsiteX67" fmla="*/ 256818 w 5774797"/>
              <a:gd name="connsiteY67" fmla="*/ 1744412 h 4794329"/>
              <a:gd name="connsiteX68" fmla="*/ 256820 w 5774797"/>
              <a:gd name="connsiteY68" fmla="*/ 1744412 h 4794329"/>
              <a:gd name="connsiteX69" fmla="*/ 256820 w 5774797"/>
              <a:gd name="connsiteY69" fmla="*/ 1446682 h 4794329"/>
              <a:gd name="connsiteX70" fmla="*/ 1515537 w 5774797"/>
              <a:gd name="connsiteY70" fmla="*/ 187965 h 4794329"/>
              <a:gd name="connsiteX71" fmla="*/ 1664402 w 5774797"/>
              <a:gd name="connsiteY71" fmla="*/ 126303 h 4794329"/>
              <a:gd name="connsiteX72" fmla="*/ 3125460 w 5774797"/>
              <a:gd name="connsiteY72" fmla="*/ 18853 h 4794329"/>
              <a:gd name="connsiteX73" fmla="*/ 3274325 w 5774797"/>
              <a:gd name="connsiteY73" fmla="*/ 80515 h 4794329"/>
              <a:gd name="connsiteX74" fmla="*/ 3274325 w 5774797"/>
              <a:gd name="connsiteY74" fmla="*/ 378245 h 4794329"/>
              <a:gd name="connsiteX75" fmla="*/ 552641 w 5774797"/>
              <a:gd name="connsiteY75" fmla="*/ 3099928 h 4794329"/>
              <a:gd name="connsiteX76" fmla="*/ 254911 w 5774797"/>
              <a:gd name="connsiteY76" fmla="*/ 3099928 h 4794329"/>
              <a:gd name="connsiteX77" fmla="*/ 254912 w 5774797"/>
              <a:gd name="connsiteY77" fmla="*/ 3099928 h 4794329"/>
              <a:gd name="connsiteX78" fmla="*/ 254912 w 5774797"/>
              <a:gd name="connsiteY78" fmla="*/ 2802198 h 4794329"/>
              <a:gd name="connsiteX79" fmla="*/ 2976595 w 5774797"/>
              <a:gd name="connsiteY79" fmla="*/ 80515 h 4794329"/>
              <a:gd name="connsiteX80" fmla="*/ 3125460 w 5774797"/>
              <a:gd name="connsiteY80" fmla="*/ 18853 h 4794329"/>
              <a:gd name="connsiteX81" fmla="*/ 2465583 w 5774797"/>
              <a:gd name="connsiteY81" fmla="*/ 0 h 4794329"/>
              <a:gd name="connsiteX82" fmla="*/ 2614448 w 5774797"/>
              <a:gd name="connsiteY82" fmla="*/ 61662 h 4794329"/>
              <a:gd name="connsiteX83" fmla="*/ 2614448 w 5774797"/>
              <a:gd name="connsiteY83" fmla="*/ 359392 h 4794329"/>
              <a:gd name="connsiteX84" fmla="*/ 632768 w 5774797"/>
              <a:gd name="connsiteY84" fmla="*/ 2341071 h 4794329"/>
              <a:gd name="connsiteX85" fmla="*/ 335037 w 5774797"/>
              <a:gd name="connsiteY85" fmla="*/ 2341071 h 4794329"/>
              <a:gd name="connsiteX86" fmla="*/ 335039 w 5774797"/>
              <a:gd name="connsiteY86" fmla="*/ 2341071 h 4794329"/>
              <a:gd name="connsiteX87" fmla="*/ 335039 w 5774797"/>
              <a:gd name="connsiteY87" fmla="*/ 2043341 h 4794329"/>
              <a:gd name="connsiteX88" fmla="*/ 2316718 w 5774797"/>
              <a:gd name="connsiteY88" fmla="*/ 61662 h 4794329"/>
              <a:gd name="connsiteX89" fmla="*/ 2465583 w 5774797"/>
              <a:gd name="connsiteY89" fmla="*/ 0 h 479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aseline="0"/>
            </a:lvl1pPr>
          </a:lstStyle>
          <a:p>
            <a:r>
              <a:rPr lang="en-US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6685985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9144000" cy="1967949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3793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-1"/>
            <a:ext cx="9144000" cy="3965713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7802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1456082"/>
            <a:ext cx="9144000" cy="1967949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109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566531" y="944218"/>
            <a:ext cx="8123561" cy="2479813"/>
          </a:xfrm>
        </p:spPr>
        <p:txBody>
          <a:bodyPr/>
          <a:lstStyle/>
          <a:p>
            <a:endParaRPr lang="id-ID"/>
          </a:p>
        </p:txBody>
      </p:sp>
      <p:sp>
        <p:nvSpPr>
          <p:cNvPr id="7" name="TextBox 6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7829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0" y="2067340"/>
            <a:ext cx="2277768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285689" y="2067340"/>
            <a:ext cx="2243915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4547463" y="2067340"/>
            <a:ext cx="2325446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2067340"/>
            <a:ext cx="2271092" cy="138143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6160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ide placeholder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872909" y="3935896"/>
            <a:ext cx="2277768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858000" y="2664537"/>
            <a:ext cx="2286001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865453" y="1381539"/>
            <a:ext cx="2271092" cy="12730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0"/>
            <a:ext cx="2271092" cy="1371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48856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ide 12 placeho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6872908" y="3935896"/>
            <a:ext cx="2291900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6858000" y="2664537"/>
            <a:ext cx="2292677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865454" y="1381539"/>
            <a:ext cx="2285223" cy="12730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6872908" y="0"/>
            <a:ext cx="2271092" cy="1371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4573555" y="3945835"/>
            <a:ext cx="2299353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24"/>
          </p:nvPr>
        </p:nvSpPr>
        <p:spPr>
          <a:xfrm>
            <a:off x="4578526" y="2674476"/>
            <a:ext cx="2276060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4566099" y="1391478"/>
            <a:ext cx="2306809" cy="128299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573555" y="0"/>
            <a:ext cx="2299353" cy="138153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2295787" y="3945835"/>
            <a:ext cx="2277768" cy="1207604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2288331" y="2674476"/>
            <a:ext cx="2288487" cy="127135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29"/>
          </p:nvPr>
        </p:nvSpPr>
        <p:spPr>
          <a:xfrm>
            <a:off x="2288332" y="1391478"/>
            <a:ext cx="2271092" cy="127305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30"/>
          </p:nvPr>
        </p:nvSpPr>
        <p:spPr>
          <a:xfrm>
            <a:off x="2295787" y="9939"/>
            <a:ext cx="2271092" cy="137160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5110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65922" y="2144782"/>
            <a:ext cx="2496312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5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03966" y="2144782"/>
            <a:ext cx="2496312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5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42010" y="2144782"/>
            <a:ext cx="2496312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5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18668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cehol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42905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42904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7384779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384778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6912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3036411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36410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91271" y="1510592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691270" y="3066066"/>
            <a:ext cx="1391479" cy="1282148"/>
          </a:xfrm>
        </p:spPr>
        <p:txBody>
          <a:bodyPr/>
          <a:lstStyle/>
          <a:p>
            <a:endParaRPr lang="id-ID"/>
          </a:p>
        </p:txBody>
      </p:sp>
      <p:sp>
        <p:nvSpPr>
          <p:cNvPr id="15" name="TextBox 14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0668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irc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082154" y="1878497"/>
            <a:ext cx="1890000" cy="189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549463" y="1878497"/>
            <a:ext cx="1890000" cy="189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6016772" y="1878497"/>
            <a:ext cx="1890000" cy="189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124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lacehol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1632347"/>
            <a:ext cx="3200400" cy="3142438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304762" y="1632347"/>
            <a:ext cx="1883465" cy="1222514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282649" y="1632347"/>
            <a:ext cx="1883465" cy="1222514"/>
          </a:xfr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60535" y="1632346"/>
            <a:ext cx="1883465" cy="1222514"/>
          </a:xfrm>
        </p:spPr>
        <p:txBody>
          <a:bodyPr/>
          <a:lstStyle/>
          <a:p>
            <a:endParaRPr lang="id-ID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696706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8634876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8050110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8563638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36436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746402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" y="2144782"/>
            <a:ext cx="9143999" cy="1104138"/>
          </a:xfrm>
          <a:prstGeom prst="rect">
            <a:avLst/>
          </a:prstGeo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5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066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Normal w/ image n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132444" y="0"/>
            <a:ext cx="3011557" cy="5143500"/>
          </a:xfrm>
        </p:spPr>
        <p:txBody>
          <a:bodyPr/>
          <a:lstStyle/>
          <a:p>
            <a:endParaRPr lang="id-ID"/>
          </a:p>
        </p:txBody>
      </p:sp>
      <p:sp>
        <p:nvSpPr>
          <p:cNvPr id="8" name="TextBox 7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688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ide placeholder small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1868557"/>
            <a:ext cx="1848320" cy="3274943"/>
          </a:xfr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8585181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8000415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8513943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858259" y="1"/>
            <a:ext cx="1727813" cy="3274943"/>
          </a:xfrm>
        </p:spPr>
        <p:txBody>
          <a:bodyPr/>
          <a:lstStyle/>
          <a:p>
            <a:endParaRPr lang="id-ID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586072" y="1824030"/>
            <a:ext cx="1842295" cy="3274943"/>
          </a:xfr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428366" y="1"/>
            <a:ext cx="1858259" cy="3274943"/>
          </a:xfr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286625" y="1868556"/>
            <a:ext cx="1857375" cy="3274943"/>
          </a:xfr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347997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ide placeholder cen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25"/>
          </p:nvPr>
        </p:nvSpPr>
        <p:spPr>
          <a:xfrm>
            <a:off x="2932042" y="516329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26"/>
          </p:nvPr>
        </p:nvSpPr>
        <p:spPr>
          <a:xfrm>
            <a:off x="4447759" y="516328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27"/>
          </p:nvPr>
        </p:nvSpPr>
        <p:spPr>
          <a:xfrm>
            <a:off x="5963476" y="516328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28"/>
          </p:nvPr>
        </p:nvSpPr>
        <p:spPr>
          <a:xfrm>
            <a:off x="7479193" y="526014"/>
            <a:ext cx="1391478" cy="137210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8624936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 userDrawn="1"/>
        </p:nvSpPr>
        <p:spPr>
          <a:xfrm>
            <a:off x="8040170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8553698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608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kit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746402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0984" y="4919503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173285" y="1356033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291437" y="2542023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409590" y="1356033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4527742" y="2542022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84195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ite 2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2841" y="343555"/>
            <a:ext cx="8517834" cy="421895"/>
          </a:xfrm>
        </p:spPr>
        <p:txBody>
          <a:bodyPr>
            <a:normAutofit/>
          </a:bodyPr>
          <a:lstStyle>
            <a:lvl1pPr algn="l">
              <a:defRPr sz="2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352841" y="746402"/>
            <a:ext cx="8517834" cy="327681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-212625" y="4754821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239007" y="147693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1357159" y="266292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475312" y="147693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09133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kite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48705" y="4910078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821361" y="2331978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939098" y="117205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056835" y="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703624" y="117205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056835" y="2331977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2098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kite 4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0984" y="4910078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821361" y="2331978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5939098" y="117205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7056835" y="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4"/>
          </p:nvPr>
        </p:nvSpPr>
        <p:spPr>
          <a:xfrm>
            <a:off x="3703624" y="3491905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7056835" y="234410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8174572" y="117205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8" name="Picture Placeholder 6"/>
          <p:cNvSpPr>
            <a:spLocks noGrp="1"/>
          </p:cNvSpPr>
          <p:nvPr>
            <p:ph type="pic" sz="quarter" idx="17"/>
          </p:nvPr>
        </p:nvSpPr>
        <p:spPr>
          <a:xfrm>
            <a:off x="5939098" y="351615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073345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kite 5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0984" y="4933359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78361" y="2679847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796098" y="1519920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2560624" y="1519919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3678361" y="359991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26783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kite 6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30984" y="4910078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559402" y="-405532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09872" y="794363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-707865" y="-405532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176532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kite 7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48705" y="4910078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707872" y="1211805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4504793" y="1211806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7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2301715" y="1211805"/>
            <a:ext cx="2087165" cy="2197894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xmlns="" val="379088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Placeholder fu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 userDrawn="1"/>
        </p:nvSpPr>
        <p:spPr>
          <a:xfrm>
            <a:off x="0" y="-20538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7" name="Rounded Rectangle 36"/>
          <p:cNvSpPr/>
          <p:nvPr userDrawn="1"/>
        </p:nvSpPr>
        <p:spPr>
          <a:xfrm>
            <a:off x="3657600" y="-20538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8" name="Rounded Rectangle 37"/>
          <p:cNvSpPr/>
          <p:nvPr userDrawn="1"/>
        </p:nvSpPr>
        <p:spPr>
          <a:xfrm>
            <a:off x="7315200" y="-20538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9" name="Rounded Rectangle 38"/>
          <p:cNvSpPr/>
          <p:nvPr userDrawn="1"/>
        </p:nvSpPr>
        <p:spPr>
          <a:xfrm>
            <a:off x="1828800" y="1699859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0" name="Rounded Rectangle 39"/>
          <p:cNvSpPr/>
          <p:nvPr userDrawn="1"/>
        </p:nvSpPr>
        <p:spPr>
          <a:xfrm>
            <a:off x="5486400" y="1699859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1" name="Rounded Rectangle 40"/>
          <p:cNvSpPr/>
          <p:nvPr userDrawn="1"/>
        </p:nvSpPr>
        <p:spPr>
          <a:xfrm>
            <a:off x="0" y="3423103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2" name="Rounded Rectangle 41"/>
          <p:cNvSpPr/>
          <p:nvPr userDrawn="1"/>
        </p:nvSpPr>
        <p:spPr>
          <a:xfrm>
            <a:off x="3657600" y="3423103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3" name="Rounded Rectangle 42"/>
          <p:cNvSpPr/>
          <p:nvPr userDrawn="1"/>
        </p:nvSpPr>
        <p:spPr>
          <a:xfrm>
            <a:off x="7315200" y="3423103"/>
            <a:ext cx="1828800" cy="1720397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60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828799" y="-20538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1" name="Picture Placeholder 2"/>
          <p:cNvSpPr>
            <a:spLocks noGrp="1"/>
          </p:cNvSpPr>
          <p:nvPr>
            <p:ph type="pic" sz="quarter" idx="55"/>
          </p:nvPr>
        </p:nvSpPr>
        <p:spPr>
          <a:xfrm>
            <a:off x="5486399" y="-20538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2" name="Picture Placeholder 2"/>
          <p:cNvSpPr>
            <a:spLocks noGrp="1"/>
          </p:cNvSpPr>
          <p:nvPr>
            <p:ph type="pic" sz="quarter" idx="56"/>
          </p:nvPr>
        </p:nvSpPr>
        <p:spPr>
          <a:xfrm>
            <a:off x="0" y="1697011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3" name="Picture Placeholder 2"/>
          <p:cNvSpPr>
            <a:spLocks noGrp="1"/>
          </p:cNvSpPr>
          <p:nvPr>
            <p:ph type="pic" sz="quarter" idx="57"/>
          </p:nvPr>
        </p:nvSpPr>
        <p:spPr>
          <a:xfrm>
            <a:off x="3657665" y="1697011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4" name="Picture Placeholder 2"/>
          <p:cNvSpPr>
            <a:spLocks noGrp="1"/>
          </p:cNvSpPr>
          <p:nvPr>
            <p:ph type="pic" sz="quarter" idx="58"/>
          </p:nvPr>
        </p:nvSpPr>
        <p:spPr>
          <a:xfrm>
            <a:off x="7315199" y="1697011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5" name="Picture Placeholder 2"/>
          <p:cNvSpPr>
            <a:spLocks noGrp="1"/>
          </p:cNvSpPr>
          <p:nvPr>
            <p:ph type="pic" sz="quarter" idx="59"/>
          </p:nvPr>
        </p:nvSpPr>
        <p:spPr>
          <a:xfrm>
            <a:off x="1828799" y="3423104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66" name="Picture Placeholder 2"/>
          <p:cNvSpPr>
            <a:spLocks noGrp="1"/>
          </p:cNvSpPr>
          <p:nvPr>
            <p:ph type="pic" sz="quarter" idx="60"/>
          </p:nvPr>
        </p:nvSpPr>
        <p:spPr>
          <a:xfrm>
            <a:off x="5489982" y="3423104"/>
            <a:ext cx="1828800" cy="1723245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9888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900"/>
                            </p:stCondLst>
                            <p:childTnLst>
                              <p:par>
                                <p:cTn id="5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400"/>
                            </p:stCondLst>
                            <p:childTnLst>
                              <p:par>
                                <p:cTn id="6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00"/>
                            </p:stCondLst>
                            <p:childTnLst>
                              <p:par>
                                <p:cTn id="71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7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900"/>
                            </p:stCondLst>
                            <p:childTnLst>
                              <p:par>
                                <p:cTn id="83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Placeholder half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 userDrawn="1"/>
        </p:nvSpPr>
        <p:spPr>
          <a:xfrm>
            <a:off x="2" y="0"/>
            <a:ext cx="1524000" cy="1524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Rounded Rectangle 17"/>
          <p:cNvSpPr/>
          <p:nvPr userDrawn="1"/>
        </p:nvSpPr>
        <p:spPr>
          <a:xfrm>
            <a:off x="3048002" y="0"/>
            <a:ext cx="1524000" cy="15240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>
            <a:off x="6096001" y="0"/>
            <a:ext cx="1524000" cy="1524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Rounded Rectangle 19"/>
          <p:cNvSpPr/>
          <p:nvPr userDrawn="1"/>
        </p:nvSpPr>
        <p:spPr>
          <a:xfrm>
            <a:off x="1524000" y="1524000"/>
            <a:ext cx="1524000" cy="1524000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Rounded Rectangle 20"/>
          <p:cNvSpPr/>
          <p:nvPr userDrawn="1"/>
        </p:nvSpPr>
        <p:spPr>
          <a:xfrm>
            <a:off x="4572001" y="1524000"/>
            <a:ext cx="1524000" cy="1524000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Rounded Rectangle 21"/>
          <p:cNvSpPr/>
          <p:nvPr userDrawn="1"/>
        </p:nvSpPr>
        <p:spPr>
          <a:xfrm>
            <a:off x="7620000" y="1524000"/>
            <a:ext cx="1524000" cy="1524000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97" tIns="45699" rIns="91397" bIns="4569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1524000" y="0"/>
            <a:ext cx="1524000" cy="1524000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572001" y="0"/>
            <a:ext cx="1524000" cy="1524000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7620000" y="0"/>
            <a:ext cx="1524000" cy="1524000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" y="1524000"/>
            <a:ext cx="1524000" cy="1524000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3048002" y="1524000"/>
            <a:ext cx="1524000" cy="1524000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6096000" y="1524000"/>
            <a:ext cx="1524000" cy="1524000"/>
          </a:xfrm>
          <a:prstGeom prst="rect">
            <a:avLst/>
          </a:prstGeom>
        </p:spPr>
        <p:txBody>
          <a:bodyPr vert="horz" lIns="243756" tIns="121879" rIns="243756" bIns="12187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4561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</p:bld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kite 8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48705" y="4910078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5253023" y="82494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0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6124733" y="82494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1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5253023" y="16958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2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6124733" y="16958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3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5249757" y="257193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4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6124733" y="257193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6996443" y="257193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6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5249757" y="344286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7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6124733" y="344286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8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6996443" y="344286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9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6995233" y="82494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1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6995233" y="16958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187598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kite 9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848705" y="4910078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1102618" y="10117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2" name="Picture Placeholder 13"/>
          <p:cNvSpPr>
            <a:spLocks noGrp="1" noChangeAspect="1"/>
          </p:cNvSpPr>
          <p:nvPr>
            <p:ph type="pic" sz="quarter" idx="16"/>
          </p:nvPr>
        </p:nvSpPr>
        <p:spPr>
          <a:xfrm>
            <a:off x="1974328" y="10117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3" name="Picture Placeholder 13"/>
          <p:cNvSpPr>
            <a:spLocks noGrp="1" noChangeAspect="1"/>
          </p:cNvSpPr>
          <p:nvPr>
            <p:ph type="pic" sz="quarter" idx="18"/>
          </p:nvPr>
        </p:nvSpPr>
        <p:spPr>
          <a:xfrm>
            <a:off x="1102618" y="188269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4" name="Picture Placeholder 13"/>
          <p:cNvSpPr>
            <a:spLocks noGrp="1" noChangeAspect="1"/>
          </p:cNvSpPr>
          <p:nvPr>
            <p:ph type="pic" sz="quarter" idx="19"/>
          </p:nvPr>
        </p:nvSpPr>
        <p:spPr>
          <a:xfrm>
            <a:off x="1974328" y="188269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5" name="Picture Placeholder 13"/>
          <p:cNvSpPr>
            <a:spLocks noGrp="1" noChangeAspect="1"/>
          </p:cNvSpPr>
          <p:nvPr>
            <p:ph type="pic" sz="quarter" idx="20"/>
          </p:nvPr>
        </p:nvSpPr>
        <p:spPr>
          <a:xfrm>
            <a:off x="5463224" y="100943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6" name="Picture Placeholder 13"/>
          <p:cNvSpPr>
            <a:spLocks noGrp="1" noChangeAspect="1"/>
          </p:cNvSpPr>
          <p:nvPr>
            <p:ph type="pic" sz="quarter" idx="21"/>
          </p:nvPr>
        </p:nvSpPr>
        <p:spPr>
          <a:xfrm>
            <a:off x="6338201" y="100943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7" name="Picture Placeholder 13"/>
          <p:cNvSpPr>
            <a:spLocks noGrp="1" noChangeAspect="1"/>
          </p:cNvSpPr>
          <p:nvPr>
            <p:ph type="pic" sz="quarter" idx="22"/>
          </p:nvPr>
        </p:nvSpPr>
        <p:spPr>
          <a:xfrm>
            <a:off x="7209910" y="100943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28" name="Picture Placeholder 13"/>
          <p:cNvSpPr>
            <a:spLocks noGrp="1" noChangeAspect="1"/>
          </p:cNvSpPr>
          <p:nvPr>
            <p:ph type="pic" sz="quarter" idx="23"/>
          </p:nvPr>
        </p:nvSpPr>
        <p:spPr>
          <a:xfrm>
            <a:off x="5463224" y="188035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5" name="Picture Placeholder 13"/>
          <p:cNvSpPr>
            <a:spLocks noGrp="1" noChangeAspect="1"/>
          </p:cNvSpPr>
          <p:nvPr>
            <p:ph type="pic" sz="quarter" idx="24"/>
          </p:nvPr>
        </p:nvSpPr>
        <p:spPr>
          <a:xfrm>
            <a:off x="6338201" y="188035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6" name="Picture Placeholder 13"/>
          <p:cNvSpPr>
            <a:spLocks noGrp="1" noChangeAspect="1"/>
          </p:cNvSpPr>
          <p:nvPr>
            <p:ph type="pic" sz="quarter" idx="25"/>
          </p:nvPr>
        </p:nvSpPr>
        <p:spPr>
          <a:xfrm>
            <a:off x="7209910" y="188035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7" name="Picture Placeholder 13"/>
          <p:cNvSpPr>
            <a:spLocks noGrp="1" noChangeAspect="1"/>
          </p:cNvSpPr>
          <p:nvPr>
            <p:ph type="pic" sz="quarter" idx="26"/>
          </p:nvPr>
        </p:nvSpPr>
        <p:spPr>
          <a:xfrm>
            <a:off x="2844828" y="10117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8" name="Picture Placeholder 13"/>
          <p:cNvSpPr>
            <a:spLocks noGrp="1" noChangeAspect="1"/>
          </p:cNvSpPr>
          <p:nvPr>
            <p:ph type="pic" sz="quarter" idx="27"/>
          </p:nvPr>
        </p:nvSpPr>
        <p:spPr>
          <a:xfrm>
            <a:off x="3719805" y="10117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49" name="Picture Placeholder 13"/>
          <p:cNvSpPr>
            <a:spLocks noGrp="1" noChangeAspect="1"/>
          </p:cNvSpPr>
          <p:nvPr>
            <p:ph type="pic" sz="quarter" idx="28"/>
          </p:nvPr>
        </p:nvSpPr>
        <p:spPr>
          <a:xfrm>
            <a:off x="4591515" y="1011774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0" name="Picture Placeholder 13"/>
          <p:cNvSpPr>
            <a:spLocks noGrp="1" noChangeAspect="1"/>
          </p:cNvSpPr>
          <p:nvPr>
            <p:ph type="pic" sz="quarter" idx="29"/>
          </p:nvPr>
        </p:nvSpPr>
        <p:spPr>
          <a:xfrm>
            <a:off x="2844828" y="188269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1" name="Picture Placeholder 13"/>
          <p:cNvSpPr>
            <a:spLocks noGrp="1" noChangeAspect="1"/>
          </p:cNvSpPr>
          <p:nvPr>
            <p:ph type="pic" sz="quarter" idx="30"/>
          </p:nvPr>
        </p:nvSpPr>
        <p:spPr>
          <a:xfrm>
            <a:off x="3719805" y="188269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52" name="Picture Placeholder 13"/>
          <p:cNvSpPr>
            <a:spLocks noGrp="1" noChangeAspect="1"/>
          </p:cNvSpPr>
          <p:nvPr>
            <p:ph type="pic" sz="quarter" idx="31"/>
          </p:nvPr>
        </p:nvSpPr>
        <p:spPr>
          <a:xfrm>
            <a:off x="4591515" y="1882699"/>
            <a:ext cx="859615" cy="858830"/>
          </a:xfrm>
          <a:effectLst/>
        </p:spPr>
        <p:txBody>
          <a:bodyPr rtlCol="0">
            <a:normAutofit/>
          </a:bodyPr>
          <a:lstStyle>
            <a:lvl1pPr marL="0" indent="0">
              <a:buNone/>
              <a:defRPr sz="525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xmlns="" val="306405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Normal w/ imag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992998"/>
            <a:ext cx="9144000" cy="3290768"/>
          </a:xfrm>
        </p:spPr>
        <p:txBody>
          <a:bodyPr/>
          <a:lstStyle/>
          <a:p>
            <a:endParaRPr lang="id-ID"/>
          </a:p>
        </p:txBody>
      </p:sp>
      <p:sp>
        <p:nvSpPr>
          <p:cNvPr id="9" name="TextBox 8"/>
          <p:cNvSpPr txBox="1"/>
          <p:nvPr userDrawn="1"/>
        </p:nvSpPr>
        <p:spPr>
          <a:xfrm>
            <a:off x="892283" y="4784723"/>
            <a:ext cx="48701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B9A1CC-CF23-404A-A754-6B4803B2A082}" type="slidenum">
              <a:rPr kumimoji="0" lang="id-ID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0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 userDrawn="1"/>
        </p:nvSpPr>
        <p:spPr>
          <a:xfrm>
            <a:off x="307517" y="4794662"/>
            <a:ext cx="65594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1050" b="1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t>SLIDE  </a:t>
            </a:r>
            <a:endParaRPr kumimoji="0" lang="id-ID" sz="1050" b="1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821045" y="4909564"/>
            <a:ext cx="87156" cy="515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7915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097970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340069" y="1773949"/>
            <a:ext cx="1371600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026980" y="1773949"/>
            <a:ext cx="1371600" cy="1371600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/>
          <a:lstStyle>
            <a:lvl1pPr marL="0" indent="0">
              <a:buNone/>
              <a:defRPr sz="75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03211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 userDrawn="1"/>
        </p:nvSpPr>
        <p:spPr>
          <a:xfrm>
            <a:off x="0" y="0"/>
            <a:ext cx="9144000" cy="51435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>
                <a:solidFill>
                  <a:srgbClr val="FFFFFF"/>
                </a:solidFill>
              </a:defRPr>
            </a:pPr>
            <a:endParaRPr kumimoji="0" sz="3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grpSp>
        <p:nvGrpSpPr>
          <p:cNvPr id="16" name="Group 16"/>
          <p:cNvGrpSpPr/>
          <p:nvPr userDrawn="1"/>
        </p:nvGrpSpPr>
        <p:grpSpPr>
          <a:xfrm>
            <a:off x="8643060" y="4893040"/>
            <a:ext cx="391750" cy="178035"/>
            <a:chOff x="0" y="0"/>
            <a:chExt cx="1044665" cy="474758"/>
          </a:xfrm>
        </p:grpSpPr>
        <p:sp>
          <p:nvSpPr>
            <p:cNvPr id="12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3428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1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3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3428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1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3428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1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5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marL="0" marR="0" lvl="0" indent="0" algn="l" defTabSz="3428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1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22" name="Group 22"/>
          <p:cNvGrpSpPr/>
          <p:nvPr userDrawn="1"/>
        </p:nvGrpSpPr>
        <p:grpSpPr>
          <a:xfrm>
            <a:off x="116032" y="4899060"/>
            <a:ext cx="167372" cy="162703"/>
            <a:chOff x="0" y="0"/>
            <a:chExt cx="446322" cy="433874"/>
          </a:xfrm>
        </p:grpSpPr>
        <p:sp>
          <p:nvSpPr>
            <p:cNvPr id="17" name="Shape 17"/>
            <p:cNvSpPr/>
            <p:nvPr/>
          </p:nvSpPr>
          <p:spPr>
            <a:xfrm>
              <a:off x="197938" y="0"/>
              <a:ext cx="248385" cy="218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lnTo>
                    <a:pt x="12581" y="793"/>
                  </a:lnTo>
                  <a:lnTo>
                    <a:pt x="14279" y="2267"/>
                  </a:lnTo>
                  <a:lnTo>
                    <a:pt x="5849" y="11442"/>
                  </a:lnTo>
                  <a:lnTo>
                    <a:pt x="1971" y="15682"/>
                  </a:lnTo>
                  <a:lnTo>
                    <a:pt x="0" y="18113"/>
                  </a:lnTo>
                  <a:lnTo>
                    <a:pt x="6815" y="21593"/>
                  </a:lnTo>
                  <a:lnTo>
                    <a:pt x="6825" y="21599"/>
                  </a:lnTo>
                  <a:lnTo>
                    <a:pt x="6824" y="21600"/>
                  </a:lnTo>
                  <a:lnTo>
                    <a:pt x="6824" y="21600"/>
                  </a:lnTo>
                  <a:lnTo>
                    <a:pt x="10724" y="17311"/>
                  </a:lnTo>
                  <a:lnTo>
                    <a:pt x="19972" y="7211"/>
                  </a:lnTo>
                  <a:lnTo>
                    <a:pt x="21600" y="8624"/>
                  </a:lnTo>
                  <a:cubicBezTo>
                    <a:pt x="21600" y="8624"/>
                    <a:pt x="20902" y="0"/>
                    <a:pt x="20902" y="0"/>
                  </a:cubicBezTo>
                  <a:close/>
                </a:path>
              </a:pathLst>
            </a:custGeom>
            <a:solidFill>
              <a:srgbClr val="3D4247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8" name="Shape 18"/>
            <p:cNvSpPr/>
            <p:nvPr/>
          </p:nvSpPr>
          <p:spPr>
            <a:xfrm>
              <a:off x="197938" y="159700"/>
              <a:ext cx="78465" cy="5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35" y="0"/>
                  </a:moveTo>
                  <a:lnTo>
                    <a:pt x="0" y="8697"/>
                  </a:lnTo>
                  <a:lnTo>
                    <a:pt x="21600" y="21600"/>
                  </a:lnTo>
                  <a:cubicBezTo>
                    <a:pt x="21600" y="21600"/>
                    <a:pt x="6035" y="0"/>
                    <a:pt x="6035" y="0"/>
                  </a:cubicBezTo>
                  <a:close/>
                </a:path>
              </a:pathLst>
            </a:custGeom>
            <a:solidFill>
              <a:srgbClr val="0F1216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124161"/>
              <a:ext cx="404962" cy="309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9" h="20514" extrusionOk="0">
                  <a:moveTo>
                    <a:pt x="16446" y="3385"/>
                  </a:moveTo>
                  <a:cubicBezTo>
                    <a:pt x="16523" y="3597"/>
                    <a:pt x="16593" y="3815"/>
                    <a:pt x="16657" y="4037"/>
                  </a:cubicBezTo>
                  <a:cubicBezTo>
                    <a:pt x="16800" y="4528"/>
                    <a:pt x="16911" y="5042"/>
                    <a:pt x="16984" y="5577"/>
                  </a:cubicBezTo>
                  <a:cubicBezTo>
                    <a:pt x="17635" y="10314"/>
                    <a:pt x="15195" y="14837"/>
                    <a:pt x="11536" y="15678"/>
                  </a:cubicBezTo>
                  <a:cubicBezTo>
                    <a:pt x="7877" y="16520"/>
                    <a:pt x="4384" y="13362"/>
                    <a:pt x="3734" y="8625"/>
                  </a:cubicBezTo>
                  <a:cubicBezTo>
                    <a:pt x="3693" y="8333"/>
                    <a:pt x="3667" y="8042"/>
                    <a:pt x="3651" y="7752"/>
                  </a:cubicBezTo>
                  <a:lnTo>
                    <a:pt x="55" y="5727"/>
                  </a:lnTo>
                  <a:cubicBezTo>
                    <a:pt x="-41" y="6939"/>
                    <a:pt x="-13" y="8188"/>
                    <a:pt x="160" y="9447"/>
                  </a:cubicBezTo>
                  <a:cubicBezTo>
                    <a:pt x="1161" y="16739"/>
                    <a:pt x="6538" y="21600"/>
                    <a:pt x="12171" y="20304"/>
                  </a:cubicBezTo>
                  <a:cubicBezTo>
                    <a:pt x="17804" y="19009"/>
                    <a:pt x="21559" y="12047"/>
                    <a:pt x="20558" y="4755"/>
                  </a:cubicBezTo>
                  <a:cubicBezTo>
                    <a:pt x="20352" y="3251"/>
                    <a:pt x="19958" y="1851"/>
                    <a:pt x="19415" y="587"/>
                  </a:cubicBezTo>
                  <a:cubicBezTo>
                    <a:pt x="19330" y="388"/>
                    <a:pt x="19241" y="192"/>
                    <a:pt x="19148" y="0"/>
                  </a:cubicBezTo>
                  <a:cubicBezTo>
                    <a:pt x="19148" y="0"/>
                    <a:pt x="16446" y="3385"/>
                    <a:pt x="16446" y="3385"/>
                  </a:cubicBezTo>
                  <a:close/>
                </a:path>
              </a:pathLst>
            </a:custGeom>
            <a:solidFill>
              <a:srgbClr val="3D4247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  <p:sp>
          <p:nvSpPr>
            <p:cNvPr id="20" name="Shape 20"/>
            <p:cNvSpPr/>
            <p:nvPr/>
          </p:nvSpPr>
          <p:spPr>
            <a:xfrm>
              <a:off x="4498" y="28791"/>
              <a:ext cx="293470" cy="249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4" extrusionOk="0">
                  <a:moveTo>
                    <a:pt x="11951" y="267"/>
                  </a:moveTo>
                  <a:cubicBezTo>
                    <a:pt x="8281" y="1018"/>
                    <a:pt x="5166" y="3259"/>
                    <a:pt x="2989" y="6352"/>
                  </a:cubicBezTo>
                  <a:cubicBezTo>
                    <a:pt x="2830" y="6576"/>
                    <a:pt x="2676" y="6805"/>
                    <a:pt x="2528" y="7039"/>
                  </a:cubicBezTo>
                  <a:cubicBezTo>
                    <a:pt x="1317" y="8948"/>
                    <a:pt x="448" y="11142"/>
                    <a:pt x="0" y="13488"/>
                  </a:cubicBezTo>
                  <a:lnTo>
                    <a:pt x="4935" y="15969"/>
                  </a:lnTo>
                  <a:lnTo>
                    <a:pt x="15269" y="21164"/>
                  </a:lnTo>
                  <a:lnTo>
                    <a:pt x="20014" y="16091"/>
                  </a:lnTo>
                  <a:lnTo>
                    <a:pt x="20006" y="16085"/>
                  </a:lnTo>
                  <a:lnTo>
                    <a:pt x="7458" y="9590"/>
                  </a:lnTo>
                  <a:cubicBezTo>
                    <a:pt x="7636" y="9370"/>
                    <a:pt x="7821" y="9157"/>
                    <a:pt x="8014" y="8953"/>
                  </a:cubicBezTo>
                  <a:cubicBezTo>
                    <a:pt x="9325" y="7564"/>
                    <a:pt x="10982" y="6575"/>
                    <a:pt x="12865" y="6189"/>
                  </a:cubicBezTo>
                  <a:cubicBezTo>
                    <a:pt x="14484" y="5858"/>
                    <a:pt x="16080" y="6013"/>
                    <a:pt x="17541" y="6561"/>
                  </a:cubicBezTo>
                  <a:lnTo>
                    <a:pt x="21600" y="2044"/>
                  </a:lnTo>
                  <a:cubicBezTo>
                    <a:pt x="18750" y="280"/>
                    <a:pt x="15385" y="-436"/>
                    <a:pt x="11951" y="2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/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1" name="Shape 21"/>
            <p:cNvSpPr/>
            <p:nvPr/>
          </p:nvSpPr>
          <p:spPr>
            <a:xfrm>
              <a:off x="296008" y="124161"/>
              <a:ext cx="87390" cy="199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3" y="0"/>
                  </a:moveTo>
                  <a:lnTo>
                    <a:pt x="6286" y="5530"/>
                  </a:lnTo>
                  <a:cubicBezTo>
                    <a:pt x="6658" y="5876"/>
                    <a:pt x="6996" y="6232"/>
                    <a:pt x="7307" y="6595"/>
                  </a:cubicBezTo>
                  <a:cubicBezTo>
                    <a:pt x="7997" y="7397"/>
                    <a:pt x="8534" y="8236"/>
                    <a:pt x="8889" y="9111"/>
                  </a:cubicBezTo>
                  <a:cubicBezTo>
                    <a:pt x="10807" y="13835"/>
                    <a:pt x="7154" y="18425"/>
                    <a:pt x="0" y="21600"/>
                  </a:cubicBezTo>
                  <a:cubicBezTo>
                    <a:pt x="13077" y="17500"/>
                    <a:pt x="21600" y="10794"/>
                    <a:pt x="21600" y="3217"/>
                  </a:cubicBezTo>
                  <a:cubicBezTo>
                    <a:pt x="21599" y="2691"/>
                    <a:pt x="21554" y="2170"/>
                    <a:pt x="21474" y="1654"/>
                  </a:cubicBezTo>
                  <a:cubicBezTo>
                    <a:pt x="21201" y="1419"/>
                    <a:pt x="20924" y="1187"/>
                    <a:pt x="20633" y="958"/>
                  </a:cubicBezTo>
                  <a:cubicBezTo>
                    <a:pt x="20220" y="633"/>
                    <a:pt x="19790" y="314"/>
                    <a:pt x="19343" y="0"/>
                  </a:cubicBezTo>
                  <a:close/>
                </a:path>
              </a:pathLst>
            </a:custGeom>
            <a:solidFill>
              <a:srgbClr val="0F1216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23" name="Shape 23"/>
          <p:cNvSpPr/>
          <p:nvPr/>
        </p:nvSpPr>
        <p:spPr>
          <a:xfrm>
            <a:off x="317859" y="4907155"/>
            <a:ext cx="645234" cy="1353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numCol="1" anchor="ctr">
            <a:no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en-US" sz="1500" b="0" i="0" u="none" strike="noStrike" kern="1200" cap="none" spc="0" normalizeH="0" baseline="3999" noProof="0" dirty="0" err="1">
                <a:ln>
                  <a:noFill/>
                </a:ln>
                <a:solidFill>
                  <a:srgbClr val="3D4247"/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quick</a:t>
            </a:r>
            <a:r>
              <a:rPr kumimoji="0" lang="en-US" sz="1500" b="0" i="0" u="none" strike="noStrike" kern="1200" cap="none" spc="0" normalizeH="0" baseline="3999" noProof="0" dirty="0" err="1">
                <a:ln>
                  <a:noFill/>
                </a:ln>
                <a:solidFill>
                  <a:srgbClr val="3FACD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  <a:sym typeface="Roboto Light"/>
              </a:rPr>
              <a:t>u</a:t>
            </a:r>
            <a:r>
              <a:rPr kumimoji="0" sz="1500" b="0" i="0" u="none" strike="noStrike" kern="1200" cap="none" spc="0" normalizeH="0" baseline="3999" noProof="0" dirty="0" err="1">
                <a:ln>
                  <a:noFill/>
                </a:ln>
                <a:solidFill>
                  <a:srgbClr val="3FACD0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  <a:sym typeface="Roboto Light"/>
              </a:rPr>
              <a:t>p</a:t>
            </a:r>
            <a:endParaRPr kumimoji="0" sz="1500" b="0" i="0" u="none" strike="noStrike" kern="1200" cap="none" spc="0" normalizeH="0" baseline="3999" noProof="0" dirty="0">
              <a:ln>
                <a:noFill/>
              </a:ln>
              <a:solidFill>
                <a:srgbClr val="3FACD0"/>
              </a:solidFill>
              <a:effectLst/>
              <a:uLnTx/>
              <a:uFillTx/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28" name="Group 28"/>
          <p:cNvGrpSpPr/>
          <p:nvPr userDrawn="1"/>
        </p:nvGrpSpPr>
        <p:grpSpPr>
          <a:xfrm>
            <a:off x="4620938" y="4886807"/>
            <a:ext cx="190500" cy="190500"/>
            <a:chOff x="0" y="0"/>
            <a:chExt cx="508000" cy="508000"/>
          </a:xfrm>
        </p:grpSpPr>
        <p:sp>
          <p:nvSpPr>
            <p:cNvPr id="26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31" name="Group 31"/>
          <p:cNvGrpSpPr/>
          <p:nvPr userDrawn="1"/>
        </p:nvGrpSpPr>
        <p:grpSpPr>
          <a:xfrm>
            <a:off x="4316096" y="4886807"/>
            <a:ext cx="190500" cy="190500"/>
            <a:chOff x="0" y="0"/>
            <a:chExt cx="508000" cy="508000"/>
          </a:xfrm>
        </p:grpSpPr>
        <p:sp>
          <p:nvSpPr>
            <p:cNvPr id="29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0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grpSp>
        <p:nvGrpSpPr>
          <p:cNvPr id="34" name="Group 34"/>
          <p:cNvGrpSpPr/>
          <p:nvPr userDrawn="1"/>
        </p:nvGrpSpPr>
        <p:grpSpPr>
          <a:xfrm>
            <a:off x="4469879" y="4886807"/>
            <a:ext cx="190500" cy="190500"/>
            <a:chOff x="0" y="0"/>
            <a:chExt cx="508000" cy="508000"/>
          </a:xfrm>
        </p:grpSpPr>
        <p:sp>
          <p:nvSpPr>
            <p:cNvPr id="32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200">
                  <a:solidFill>
                    <a:srgbClr val="FFFFFF"/>
                  </a:solidFill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3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0" marR="0" lvl="0" indent="0" algn="l" defTabSz="171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3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Gill Sans"/>
                <a:sym typeface="Gill Sans"/>
              </a:endParaRPr>
            </a:p>
          </p:txBody>
        </p:sp>
      </p:grpSp>
      <p:sp>
        <p:nvSpPr>
          <p:cNvPr id="35" name="Shape 35"/>
          <p:cNvSpPr/>
          <p:nvPr userDrawn="1"/>
        </p:nvSpPr>
        <p:spPr>
          <a:xfrm>
            <a:off x="8840289" y="73148"/>
            <a:ext cx="222922" cy="2226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145" tIns="17145" rIns="17145" bIns="17145"/>
          <a:lstStyle/>
          <a:p>
            <a:pPr marL="0" marR="0" lvl="0" indent="0" algn="l" defTabSz="3428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kumimoji="0" sz="210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Gill Sans"/>
              <a:sym typeface="Gill Sans"/>
            </a:endParaRP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8836040" y="121926"/>
            <a:ext cx="231419" cy="9233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6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defTabSz="685800" hangingPunct="1"/>
            <a:fld id="{86CB4B4D-7CA3-9044-876B-883B54F8677D}" type="slidenum">
              <a:rPr lang="en-US" kern="1200" smtClean="0"/>
              <a:pPr defTabSz="685800" hangingPunct="1"/>
              <a:t>‹#›</a:t>
            </a:fld>
            <a:endParaRPr lang="en-US" kern="1200" dirty="0"/>
          </a:p>
        </p:txBody>
      </p:sp>
    </p:spTree>
    <p:extLst>
      <p:ext uri="{BB962C8B-B14F-4D97-AF65-F5344CB8AC3E}">
        <p14:creationId xmlns:p14="http://schemas.microsoft.com/office/powerpoint/2010/main" xmlns="" val="2154271873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vert="horz" anchor="ctr"/>
          <a:lstStyle>
            <a:lvl1pPr algn="ctr">
              <a:defRPr sz="800" baseline="0">
                <a:latin typeface="Roboto Regular"/>
                <a:cs typeface="Roboto Regular"/>
              </a:defRPr>
            </a:lvl1pPr>
          </a:lstStyle>
          <a:p>
            <a:r>
              <a:rPr lang="en-US" dirty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xmlns="" val="91439497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5"/>
          <p:cNvSpPr>
            <a:spLocks/>
          </p:cNvSpPr>
          <p:nvPr userDrawn="1"/>
        </p:nvSpPr>
        <p:spPr bwMode="auto">
          <a:xfrm flipH="1">
            <a:off x="7447603" y="-477819"/>
            <a:ext cx="2033843" cy="2033842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3" name="Freeform 5"/>
          <p:cNvSpPr>
            <a:spLocks/>
          </p:cNvSpPr>
          <p:nvPr userDrawn="1"/>
        </p:nvSpPr>
        <p:spPr bwMode="auto">
          <a:xfrm flipH="1">
            <a:off x="6401476" y="690942"/>
            <a:ext cx="736932" cy="736932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 flipH="1">
            <a:off x="6517761" y="-222673"/>
            <a:ext cx="504360" cy="50436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5" name="Freeform 5"/>
          <p:cNvSpPr>
            <a:spLocks/>
          </p:cNvSpPr>
          <p:nvPr userDrawn="1"/>
        </p:nvSpPr>
        <p:spPr bwMode="auto">
          <a:xfrm flipH="1">
            <a:off x="5169580" y="1035937"/>
            <a:ext cx="810983" cy="810983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6" name="Freeform 5"/>
          <p:cNvSpPr>
            <a:spLocks/>
          </p:cNvSpPr>
          <p:nvPr userDrawn="1"/>
        </p:nvSpPr>
        <p:spPr bwMode="auto">
          <a:xfrm flipH="1">
            <a:off x="5617838" y="161773"/>
            <a:ext cx="391080" cy="39108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7" name="Freeform 5"/>
          <p:cNvSpPr>
            <a:spLocks/>
          </p:cNvSpPr>
          <p:nvPr userDrawn="1"/>
        </p:nvSpPr>
        <p:spPr bwMode="auto">
          <a:xfrm flipH="1">
            <a:off x="6978942" y="1991883"/>
            <a:ext cx="1003102" cy="1003102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8" name="Freeform 5"/>
          <p:cNvSpPr>
            <a:spLocks/>
          </p:cNvSpPr>
          <p:nvPr userDrawn="1"/>
        </p:nvSpPr>
        <p:spPr bwMode="auto">
          <a:xfrm flipH="1">
            <a:off x="8305021" y="1846041"/>
            <a:ext cx="504360" cy="50436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9" name="Freeform 5"/>
          <p:cNvSpPr>
            <a:spLocks/>
          </p:cNvSpPr>
          <p:nvPr userDrawn="1"/>
        </p:nvSpPr>
        <p:spPr bwMode="auto">
          <a:xfrm flipH="1">
            <a:off x="8152617" y="2891442"/>
            <a:ext cx="391080" cy="39108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0" name="Freeform 5"/>
          <p:cNvSpPr>
            <a:spLocks/>
          </p:cNvSpPr>
          <p:nvPr userDrawn="1"/>
        </p:nvSpPr>
        <p:spPr bwMode="auto">
          <a:xfrm flipH="1">
            <a:off x="6264644" y="1840491"/>
            <a:ext cx="391321" cy="391321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1" name="Freeform 5"/>
          <p:cNvSpPr>
            <a:spLocks/>
          </p:cNvSpPr>
          <p:nvPr userDrawn="1"/>
        </p:nvSpPr>
        <p:spPr bwMode="auto">
          <a:xfrm flipH="1">
            <a:off x="8851493" y="2516389"/>
            <a:ext cx="504360" cy="50436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2" name="Freeform 5"/>
          <p:cNvSpPr>
            <a:spLocks/>
          </p:cNvSpPr>
          <p:nvPr userDrawn="1"/>
        </p:nvSpPr>
        <p:spPr bwMode="auto">
          <a:xfrm flipH="1">
            <a:off x="9064717" y="1629405"/>
            <a:ext cx="289095" cy="289095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1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 flipH="1">
            <a:off x="8614881" y="130996"/>
            <a:ext cx="398123" cy="398123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8595068" y="183852"/>
            <a:ext cx="4443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E2A6B-A809-4840-BF14-8648BC0BDF87}" type="slidenum">
              <a:rPr kumimoji="0" lang="id-ID" sz="1350" b="1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Open Sans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id-ID" sz="1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4" name="TextBox 33"/>
          <p:cNvSpPr txBox="1"/>
          <p:nvPr userDrawn="1"/>
        </p:nvSpPr>
        <p:spPr>
          <a:xfrm>
            <a:off x="717664" y="4806993"/>
            <a:ext cx="129875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88" b="1" i="0" u="none" strike="noStrike" kern="1200" cap="none" spc="0" normalizeH="0" baseline="0" noProof="0" dirty="0">
                <a:ln>
                  <a:noFill/>
                </a:ln>
                <a:solidFill>
                  <a:srgbClr val="41B7D0">
                    <a:lumMod val="75000"/>
                  </a:srgbClr>
                </a:solidFill>
                <a:effectLst/>
                <a:uLnTx/>
                <a:uFillTx/>
                <a:latin typeface="Raleway" panose="020B00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Kupat Tahu </a:t>
            </a:r>
            <a:r>
              <a:rPr kumimoji="0" lang="id-ID" sz="788" b="0" i="0" u="none" strike="noStrike" kern="1200" cap="none" spc="0" normalizeH="0" baseline="0" noProof="0" dirty="0">
                <a:ln>
                  <a:noFill/>
                </a:ln>
                <a:solidFill>
                  <a:srgbClr val="F6F8F8">
                    <a:lumMod val="65000"/>
                  </a:srgbClr>
                </a:solidFill>
                <a:effectLst/>
                <a:uLnTx/>
                <a:uFillTx/>
                <a:latin typeface="Raleway" panose="020B00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F6F8F8">
                  <a:lumMod val="65000"/>
                </a:srgbClr>
              </a:solidFill>
              <a:effectLst/>
              <a:uLnTx/>
              <a:uFillTx/>
              <a:latin typeface="Raleway" panose="020B00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5" name="Group 34"/>
          <p:cNvGrpSpPr/>
          <p:nvPr userDrawn="1"/>
        </p:nvGrpSpPr>
        <p:grpSpPr>
          <a:xfrm>
            <a:off x="260564" y="4806993"/>
            <a:ext cx="168062" cy="165867"/>
            <a:chOff x="4328868" y="5502988"/>
            <a:chExt cx="500307" cy="493774"/>
          </a:xfrm>
        </p:grpSpPr>
        <p:sp>
          <p:nvSpPr>
            <p:cNvPr id="39" name="Freeform 38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0" name="Freeform 39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41" name="Group 40"/>
          <p:cNvGrpSpPr/>
          <p:nvPr userDrawn="1"/>
        </p:nvGrpSpPr>
        <p:grpSpPr>
          <a:xfrm flipH="1">
            <a:off x="493016" y="4806993"/>
            <a:ext cx="168062" cy="165867"/>
            <a:chOff x="4328868" y="5502988"/>
            <a:chExt cx="500307" cy="493774"/>
          </a:xfrm>
        </p:grpSpPr>
        <p:sp>
          <p:nvSpPr>
            <p:cNvPr id="42" name="Freeform 41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3" name="Freeform 42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33" name="Group 32"/>
          <p:cNvGrpSpPr/>
          <p:nvPr userDrawn="1"/>
        </p:nvGrpSpPr>
        <p:grpSpPr>
          <a:xfrm flipH="1">
            <a:off x="777544" y="817656"/>
            <a:ext cx="69858" cy="442836"/>
            <a:chOff x="7711341" y="589735"/>
            <a:chExt cx="93144" cy="590448"/>
          </a:xfrm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7711341" y="589735"/>
              <a:ext cx="93144" cy="93144"/>
            </a:xfrm>
            <a:custGeom>
              <a:avLst/>
              <a:gdLst>
                <a:gd name="T0" fmla="*/ 731 w 1169"/>
                <a:gd name="T1" fmla="*/ 0 h 1169"/>
                <a:gd name="T2" fmla="*/ 0 w 1169"/>
                <a:gd name="T3" fmla="*/ 0 h 1169"/>
                <a:gd name="T4" fmla="*/ 0 w 1169"/>
                <a:gd name="T5" fmla="*/ 731 h 1169"/>
                <a:gd name="T6" fmla="*/ 439 w 1169"/>
                <a:gd name="T7" fmla="*/ 1169 h 1169"/>
                <a:gd name="T8" fmla="*/ 1169 w 1169"/>
                <a:gd name="T9" fmla="*/ 1169 h 1169"/>
                <a:gd name="T10" fmla="*/ 1169 w 1169"/>
                <a:gd name="T11" fmla="*/ 439 h 1169"/>
                <a:gd name="T12" fmla="*/ 731 w 1169"/>
                <a:gd name="T1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169">
                  <a:moveTo>
                    <a:pt x="7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0" y="973"/>
                    <a:pt x="196" y="1169"/>
                    <a:pt x="439" y="1169"/>
                  </a:cubicBezTo>
                  <a:cubicBezTo>
                    <a:pt x="1169" y="1169"/>
                    <a:pt x="1169" y="1169"/>
                    <a:pt x="1169" y="1169"/>
                  </a:cubicBezTo>
                  <a:cubicBezTo>
                    <a:pt x="1169" y="439"/>
                    <a:pt x="1169" y="439"/>
                    <a:pt x="1169" y="439"/>
                  </a:cubicBezTo>
                  <a:cubicBezTo>
                    <a:pt x="1169" y="196"/>
                    <a:pt x="973" y="0"/>
                    <a:pt x="731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7" name="Freeform 5"/>
            <p:cNvSpPr>
              <a:spLocks/>
            </p:cNvSpPr>
            <p:nvPr/>
          </p:nvSpPr>
          <p:spPr bwMode="auto">
            <a:xfrm>
              <a:off x="7711341" y="714061"/>
              <a:ext cx="93144" cy="93144"/>
            </a:xfrm>
            <a:custGeom>
              <a:avLst/>
              <a:gdLst>
                <a:gd name="T0" fmla="*/ 731 w 1169"/>
                <a:gd name="T1" fmla="*/ 0 h 1169"/>
                <a:gd name="T2" fmla="*/ 0 w 1169"/>
                <a:gd name="T3" fmla="*/ 0 h 1169"/>
                <a:gd name="T4" fmla="*/ 0 w 1169"/>
                <a:gd name="T5" fmla="*/ 731 h 1169"/>
                <a:gd name="T6" fmla="*/ 439 w 1169"/>
                <a:gd name="T7" fmla="*/ 1169 h 1169"/>
                <a:gd name="T8" fmla="*/ 1169 w 1169"/>
                <a:gd name="T9" fmla="*/ 1169 h 1169"/>
                <a:gd name="T10" fmla="*/ 1169 w 1169"/>
                <a:gd name="T11" fmla="*/ 439 h 1169"/>
                <a:gd name="T12" fmla="*/ 731 w 1169"/>
                <a:gd name="T1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169">
                  <a:moveTo>
                    <a:pt x="7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0" y="973"/>
                    <a:pt x="196" y="1169"/>
                    <a:pt x="439" y="1169"/>
                  </a:cubicBezTo>
                  <a:cubicBezTo>
                    <a:pt x="1169" y="1169"/>
                    <a:pt x="1169" y="1169"/>
                    <a:pt x="1169" y="1169"/>
                  </a:cubicBezTo>
                  <a:cubicBezTo>
                    <a:pt x="1169" y="439"/>
                    <a:pt x="1169" y="439"/>
                    <a:pt x="1169" y="439"/>
                  </a:cubicBezTo>
                  <a:cubicBezTo>
                    <a:pt x="1169" y="196"/>
                    <a:pt x="973" y="0"/>
                    <a:pt x="731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8" name="Freeform 5"/>
            <p:cNvSpPr>
              <a:spLocks/>
            </p:cNvSpPr>
            <p:nvPr/>
          </p:nvSpPr>
          <p:spPr bwMode="auto">
            <a:xfrm>
              <a:off x="7711341" y="838387"/>
              <a:ext cx="93144" cy="93144"/>
            </a:xfrm>
            <a:custGeom>
              <a:avLst/>
              <a:gdLst>
                <a:gd name="T0" fmla="*/ 731 w 1169"/>
                <a:gd name="T1" fmla="*/ 0 h 1169"/>
                <a:gd name="T2" fmla="*/ 0 w 1169"/>
                <a:gd name="T3" fmla="*/ 0 h 1169"/>
                <a:gd name="T4" fmla="*/ 0 w 1169"/>
                <a:gd name="T5" fmla="*/ 731 h 1169"/>
                <a:gd name="T6" fmla="*/ 439 w 1169"/>
                <a:gd name="T7" fmla="*/ 1169 h 1169"/>
                <a:gd name="T8" fmla="*/ 1169 w 1169"/>
                <a:gd name="T9" fmla="*/ 1169 h 1169"/>
                <a:gd name="T10" fmla="*/ 1169 w 1169"/>
                <a:gd name="T11" fmla="*/ 439 h 1169"/>
                <a:gd name="T12" fmla="*/ 731 w 1169"/>
                <a:gd name="T1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169">
                  <a:moveTo>
                    <a:pt x="7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0" y="973"/>
                    <a:pt x="196" y="1169"/>
                    <a:pt x="439" y="1169"/>
                  </a:cubicBezTo>
                  <a:cubicBezTo>
                    <a:pt x="1169" y="1169"/>
                    <a:pt x="1169" y="1169"/>
                    <a:pt x="1169" y="1169"/>
                  </a:cubicBezTo>
                  <a:cubicBezTo>
                    <a:pt x="1169" y="439"/>
                    <a:pt x="1169" y="439"/>
                    <a:pt x="1169" y="439"/>
                  </a:cubicBezTo>
                  <a:cubicBezTo>
                    <a:pt x="1169" y="196"/>
                    <a:pt x="973" y="0"/>
                    <a:pt x="731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7711341" y="962713"/>
              <a:ext cx="93144" cy="93144"/>
            </a:xfrm>
            <a:custGeom>
              <a:avLst/>
              <a:gdLst>
                <a:gd name="T0" fmla="*/ 731 w 1169"/>
                <a:gd name="T1" fmla="*/ 0 h 1169"/>
                <a:gd name="T2" fmla="*/ 0 w 1169"/>
                <a:gd name="T3" fmla="*/ 0 h 1169"/>
                <a:gd name="T4" fmla="*/ 0 w 1169"/>
                <a:gd name="T5" fmla="*/ 731 h 1169"/>
                <a:gd name="T6" fmla="*/ 439 w 1169"/>
                <a:gd name="T7" fmla="*/ 1169 h 1169"/>
                <a:gd name="T8" fmla="*/ 1169 w 1169"/>
                <a:gd name="T9" fmla="*/ 1169 h 1169"/>
                <a:gd name="T10" fmla="*/ 1169 w 1169"/>
                <a:gd name="T11" fmla="*/ 439 h 1169"/>
                <a:gd name="T12" fmla="*/ 731 w 1169"/>
                <a:gd name="T1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169">
                  <a:moveTo>
                    <a:pt x="7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0" y="973"/>
                    <a:pt x="196" y="1169"/>
                    <a:pt x="439" y="1169"/>
                  </a:cubicBezTo>
                  <a:cubicBezTo>
                    <a:pt x="1169" y="1169"/>
                    <a:pt x="1169" y="1169"/>
                    <a:pt x="1169" y="1169"/>
                  </a:cubicBezTo>
                  <a:cubicBezTo>
                    <a:pt x="1169" y="439"/>
                    <a:pt x="1169" y="439"/>
                    <a:pt x="1169" y="439"/>
                  </a:cubicBezTo>
                  <a:cubicBezTo>
                    <a:pt x="1169" y="196"/>
                    <a:pt x="973" y="0"/>
                    <a:pt x="731" y="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7711341" y="1087039"/>
              <a:ext cx="93144" cy="93144"/>
            </a:xfrm>
            <a:custGeom>
              <a:avLst/>
              <a:gdLst>
                <a:gd name="T0" fmla="*/ 731 w 1169"/>
                <a:gd name="T1" fmla="*/ 0 h 1169"/>
                <a:gd name="T2" fmla="*/ 0 w 1169"/>
                <a:gd name="T3" fmla="*/ 0 h 1169"/>
                <a:gd name="T4" fmla="*/ 0 w 1169"/>
                <a:gd name="T5" fmla="*/ 731 h 1169"/>
                <a:gd name="T6" fmla="*/ 439 w 1169"/>
                <a:gd name="T7" fmla="*/ 1169 h 1169"/>
                <a:gd name="T8" fmla="*/ 1169 w 1169"/>
                <a:gd name="T9" fmla="*/ 1169 h 1169"/>
                <a:gd name="T10" fmla="*/ 1169 w 1169"/>
                <a:gd name="T11" fmla="*/ 439 h 1169"/>
                <a:gd name="T12" fmla="*/ 731 w 1169"/>
                <a:gd name="T13" fmla="*/ 0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69" h="1169">
                  <a:moveTo>
                    <a:pt x="7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731"/>
                    <a:pt x="0" y="731"/>
                    <a:pt x="0" y="731"/>
                  </a:cubicBezTo>
                  <a:cubicBezTo>
                    <a:pt x="0" y="973"/>
                    <a:pt x="196" y="1169"/>
                    <a:pt x="439" y="1169"/>
                  </a:cubicBezTo>
                  <a:cubicBezTo>
                    <a:pt x="1169" y="1169"/>
                    <a:pt x="1169" y="1169"/>
                    <a:pt x="1169" y="1169"/>
                  </a:cubicBezTo>
                  <a:cubicBezTo>
                    <a:pt x="1169" y="439"/>
                    <a:pt x="1169" y="439"/>
                    <a:pt x="1169" y="439"/>
                  </a:cubicBezTo>
                  <a:cubicBezTo>
                    <a:pt x="1169" y="196"/>
                    <a:pt x="973" y="0"/>
                    <a:pt x="731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4029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20" grpId="0" animBg="1"/>
      <p:bldP spid="21" grpId="0"/>
      <p:bldP spid="34" grpId="0"/>
    </p:bld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/>
          </p:cNvSpPr>
          <p:nvPr userDrawn="1"/>
        </p:nvSpPr>
        <p:spPr bwMode="auto">
          <a:xfrm flipH="1">
            <a:off x="7447603" y="-477819"/>
            <a:ext cx="2033843" cy="2033842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5" name="Freeform 5"/>
          <p:cNvSpPr>
            <a:spLocks/>
          </p:cNvSpPr>
          <p:nvPr userDrawn="1"/>
        </p:nvSpPr>
        <p:spPr bwMode="auto">
          <a:xfrm flipH="1">
            <a:off x="6401476" y="690942"/>
            <a:ext cx="736932" cy="736932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6" name="Freeform 5"/>
          <p:cNvSpPr>
            <a:spLocks/>
          </p:cNvSpPr>
          <p:nvPr userDrawn="1"/>
        </p:nvSpPr>
        <p:spPr bwMode="auto">
          <a:xfrm flipH="1">
            <a:off x="6517761" y="-222673"/>
            <a:ext cx="504360" cy="50436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7" name="Freeform 5"/>
          <p:cNvSpPr>
            <a:spLocks/>
          </p:cNvSpPr>
          <p:nvPr userDrawn="1"/>
        </p:nvSpPr>
        <p:spPr bwMode="auto">
          <a:xfrm flipH="1">
            <a:off x="5169580" y="1035937"/>
            <a:ext cx="810983" cy="810983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Freeform 5"/>
          <p:cNvSpPr>
            <a:spLocks/>
          </p:cNvSpPr>
          <p:nvPr userDrawn="1"/>
        </p:nvSpPr>
        <p:spPr bwMode="auto">
          <a:xfrm flipH="1">
            <a:off x="5733089" y="161773"/>
            <a:ext cx="391080" cy="39108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9" name="Freeform 5"/>
          <p:cNvSpPr>
            <a:spLocks/>
          </p:cNvSpPr>
          <p:nvPr userDrawn="1"/>
        </p:nvSpPr>
        <p:spPr bwMode="auto">
          <a:xfrm flipH="1">
            <a:off x="6978942" y="1991883"/>
            <a:ext cx="1003102" cy="1003102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 flipH="1">
            <a:off x="8305021" y="1846041"/>
            <a:ext cx="504360" cy="50436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1" name="Freeform 5"/>
          <p:cNvSpPr>
            <a:spLocks/>
          </p:cNvSpPr>
          <p:nvPr userDrawn="1"/>
        </p:nvSpPr>
        <p:spPr bwMode="auto">
          <a:xfrm flipH="1">
            <a:off x="8152617" y="2891442"/>
            <a:ext cx="391080" cy="39108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2" name="Freeform 5"/>
          <p:cNvSpPr>
            <a:spLocks/>
          </p:cNvSpPr>
          <p:nvPr userDrawn="1"/>
        </p:nvSpPr>
        <p:spPr bwMode="auto">
          <a:xfrm flipH="1">
            <a:off x="6264644" y="1840491"/>
            <a:ext cx="391321" cy="391321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3" name="Freeform 5"/>
          <p:cNvSpPr>
            <a:spLocks/>
          </p:cNvSpPr>
          <p:nvPr userDrawn="1"/>
        </p:nvSpPr>
        <p:spPr bwMode="auto">
          <a:xfrm flipH="1">
            <a:off x="8851493" y="2516389"/>
            <a:ext cx="504360" cy="504360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 flipH="1">
            <a:off x="9064717" y="1629405"/>
            <a:ext cx="289095" cy="289095"/>
          </a:xfrm>
          <a:custGeom>
            <a:avLst/>
            <a:gdLst>
              <a:gd name="T0" fmla="*/ 731 w 1169"/>
              <a:gd name="T1" fmla="*/ 0 h 1169"/>
              <a:gd name="T2" fmla="*/ 0 w 1169"/>
              <a:gd name="T3" fmla="*/ 0 h 1169"/>
              <a:gd name="T4" fmla="*/ 0 w 1169"/>
              <a:gd name="T5" fmla="*/ 731 h 1169"/>
              <a:gd name="T6" fmla="*/ 439 w 1169"/>
              <a:gd name="T7" fmla="*/ 1169 h 1169"/>
              <a:gd name="T8" fmla="*/ 1169 w 1169"/>
              <a:gd name="T9" fmla="*/ 1169 h 1169"/>
              <a:gd name="T10" fmla="*/ 1169 w 1169"/>
              <a:gd name="T11" fmla="*/ 439 h 1169"/>
              <a:gd name="T12" fmla="*/ 731 w 1169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69" h="1169">
                <a:moveTo>
                  <a:pt x="7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731"/>
                  <a:pt x="0" y="731"/>
                  <a:pt x="0" y="731"/>
                </a:cubicBezTo>
                <a:cubicBezTo>
                  <a:pt x="0" y="973"/>
                  <a:pt x="196" y="1169"/>
                  <a:pt x="439" y="1169"/>
                </a:cubicBezTo>
                <a:cubicBezTo>
                  <a:pt x="1169" y="1169"/>
                  <a:pt x="1169" y="1169"/>
                  <a:pt x="1169" y="1169"/>
                </a:cubicBezTo>
                <a:cubicBezTo>
                  <a:pt x="1169" y="439"/>
                  <a:pt x="1169" y="439"/>
                  <a:pt x="1169" y="439"/>
                </a:cubicBezTo>
                <a:cubicBezTo>
                  <a:pt x="1169" y="196"/>
                  <a:pt x="973" y="0"/>
                  <a:pt x="731" y="0"/>
                </a:cubicBezTo>
                <a:close/>
              </a:path>
            </a:pathLst>
          </a:custGeom>
          <a:solidFill>
            <a:schemeClr val="bg1">
              <a:lumMod val="85000"/>
              <a:alpha val="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350" b="0" i="0" u="none" strike="noStrike" kern="1200" cap="none" spc="0" normalizeH="0" baseline="0" noProof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17664" y="4806993"/>
            <a:ext cx="1298753" cy="2135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788" b="1" i="0" u="none" strike="noStrike" kern="1200" cap="none" spc="0" normalizeH="0" baseline="0" noProof="0" dirty="0">
                <a:ln>
                  <a:noFill/>
                </a:ln>
                <a:solidFill>
                  <a:srgbClr val="41B7D0">
                    <a:lumMod val="75000"/>
                  </a:srgbClr>
                </a:solidFill>
                <a:effectLst/>
                <a:uLnTx/>
                <a:uFillTx/>
                <a:latin typeface="Raleway" panose="020B00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Kupat Tahu </a:t>
            </a:r>
            <a:r>
              <a:rPr kumimoji="0" lang="id-ID" sz="788" b="0" i="0" u="none" strike="noStrike" kern="1200" cap="none" spc="0" normalizeH="0" baseline="0" noProof="0" dirty="0">
                <a:ln>
                  <a:noFill/>
                </a:ln>
                <a:solidFill>
                  <a:srgbClr val="F6F8F8">
                    <a:lumMod val="65000"/>
                  </a:srgbClr>
                </a:solidFill>
                <a:effectLst/>
                <a:uLnTx/>
                <a:uFillTx/>
                <a:latin typeface="Raleway" panose="020B00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</a:t>
            </a:r>
            <a:endParaRPr kumimoji="0" lang="en-US" sz="788" b="0" i="0" u="none" strike="noStrike" kern="1200" cap="none" spc="0" normalizeH="0" baseline="0" noProof="0" dirty="0">
              <a:ln>
                <a:noFill/>
              </a:ln>
              <a:solidFill>
                <a:srgbClr val="F6F8F8">
                  <a:lumMod val="65000"/>
                </a:srgbClr>
              </a:solidFill>
              <a:effectLst/>
              <a:uLnTx/>
              <a:uFillTx/>
              <a:latin typeface="Raleway" panose="020B00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Group 24"/>
          <p:cNvGrpSpPr/>
          <p:nvPr userDrawn="1"/>
        </p:nvGrpSpPr>
        <p:grpSpPr>
          <a:xfrm>
            <a:off x="260564" y="4806993"/>
            <a:ext cx="168062" cy="165867"/>
            <a:chOff x="4328868" y="5502988"/>
            <a:chExt cx="500307" cy="493774"/>
          </a:xfrm>
        </p:grpSpPr>
        <p:sp>
          <p:nvSpPr>
            <p:cNvPr id="26" name="Freeform 25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27" name="Freeform 26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  <p:grpSp>
        <p:nvGrpSpPr>
          <p:cNvPr id="28" name="Group 27"/>
          <p:cNvGrpSpPr/>
          <p:nvPr userDrawn="1"/>
        </p:nvGrpSpPr>
        <p:grpSpPr>
          <a:xfrm flipH="1">
            <a:off x="493016" y="4806993"/>
            <a:ext cx="168062" cy="165867"/>
            <a:chOff x="4328868" y="5502988"/>
            <a:chExt cx="500307" cy="493774"/>
          </a:xfrm>
        </p:grpSpPr>
        <p:sp>
          <p:nvSpPr>
            <p:cNvPr id="29" name="Freeform 28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0" name="Freeform 29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7274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13" grpId="0"/>
    </p:bld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433470" y="481906"/>
            <a:ext cx="5340010" cy="578694"/>
          </a:xfrm>
          <a:prstGeom prst="rect">
            <a:avLst/>
          </a:prstGeom>
        </p:spPr>
        <p:txBody>
          <a:bodyPr/>
          <a:lstStyle>
            <a:lvl1pPr>
              <a:lnSpc>
                <a:spcPct val="75000"/>
              </a:lnSpc>
              <a:defRPr sz="3600" b="1" i="0">
                <a:solidFill>
                  <a:schemeClr val="tx1"/>
                </a:solidFill>
                <a:latin typeface="Bebas Neue" charset="0"/>
                <a:ea typeface="Bebas Neue" charset="0"/>
                <a:cs typeface="Bebas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769171" y="4618718"/>
            <a:ext cx="485815" cy="24622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Bebas Neue" charset="0"/>
                <a:ea typeface="Bebas Neue" charset="0"/>
                <a:cs typeface="Bebas Neue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Bebas Neue" charset="0"/>
              <a:ea typeface="Bebas Neue" charset="0"/>
              <a:cs typeface="Bebas Neue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452005" y="4626413"/>
            <a:ext cx="61587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Bebas Neue" charset="0"/>
                <a:ea typeface="Bebas Neue" charset="0"/>
                <a:cs typeface="Bebas Neue" charset="0"/>
              </a:rPr>
              <a:t>Slide  /</a:t>
            </a:r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514350" y="4566805"/>
            <a:ext cx="32731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514350" y="954389"/>
            <a:ext cx="32731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3259917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 hangingPunct="1"/>
            <a:fld id="{EC0C6C24-C21F-4904-9DE4-9752027175E3}" type="datetimeFigureOut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3/28/2022</a:t>
            </a:fld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hangingPunct="1"/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3C55DE84-0FA9-401C-8103-4C1F59D632F8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19760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Diagonal Corner Rectangle 10"/>
          <p:cNvSpPr/>
          <p:nvPr userDrawn="1"/>
        </p:nvSpPr>
        <p:spPr>
          <a:xfrm>
            <a:off x="8762392" y="113227"/>
            <a:ext cx="267308" cy="215258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7" name="Round Diagonal Corner Rectangle 26"/>
          <p:cNvSpPr/>
          <p:nvPr userDrawn="1"/>
        </p:nvSpPr>
        <p:spPr>
          <a:xfrm>
            <a:off x="8748991" y="96686"/>
            <a:ext cx="267308" cy="215258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30" name="Slide Number Placeholder 5"/>
          <p:cNvSpPr txBox="1">
            <a:spLocks/>
          </p:cNvSpPr>
          <p:nvPr userDrawn="1"/>
        </p:nvSpPr>
        <p:spPr>
          <a:xfrm>
            <a:off x="8723442" y="129896"/>
            <a:ext cx="323843" cy="143949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ECB15-F748-C140-A5C3-CF0090C943BA}" type="slidenum">
              <a:rPr kumimoji="0" lang="en-US" sz="600" b="0" i="0" u="none" strike="noStrike" kern="1200" cap="none" spc="0" normalizeH="0" baseline="0" noProof="0" smtClean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EFEFE"/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39" name="Group 38"/>
          <p:cNvGrpSpPr/>
          <p:nvPr userDrawn="1"/>
        </p:nvGrpSpPr>
        <p:grpSpPr>
          <a:xfrm>
            <a:off x="8722788" y="4906808"/>
            <a:ext cx="292625" cy="128841"/>
            <a:chOff x="11125576" y="6251575"/>
            <a:chExt cx="288549" cy="117476"/>
          </a:xfrm>
        </p:grpSpPr>
        <p:sp>
          <p:nvSpPr>
            <p:cNvPr id="33" name="Chevron 32">
              <a:hlinkClick r:id="" action="ppaction://hlinkshowjump?jump=nextslide" tooltip="Next Slide"/>
            </p:cNvPr>
            <p:cNvSpPr/>
            <p:nvPr userDrawn="1"/>
          </p:nvSpPr>
          <p:spPr>
            <a:xfrm>
              <a:off x="11321095" y="6251575"/>
              <a:ext cx="93030" cy="117476"/>
            </a:xfrm>
            <a:prstGeom prst="chevron">
              <a:avLst>
                <a:gd name="adj" fmla="val 66337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sp>
          <p:nvSpPr>
            <p:cNvPr id="34" name="Chevron 33">
              <a:hlinkClick r:id="" action="ppaction://hlinkshowjump?jump=previousslide" tooltip="Previous Slide"/>
            </p:cNvPr>
            <p:cNvSpPr/>
            <p:nvPr userDrawn="1"/>
          </p:nvSpPr>
          <p:spPr>
            <a:xfrm rot="10800000">
              <a:off x="11125576" y="6251575"/>
              <a:ext cx="93030" cy="117476"/>
            </a:xfrm>
            <a:prstGeom prst="chevron">
              <a:avLst>
                <a:gd name="adj" fmla="val 64003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Open Sans"/>
                <a:ea typeface="+mn-ea"/>
                <a:cs typeface="+mn-cs"/>
              </a:endParaRPr>
            </a:p>
          </p:txBody>
        </p:sp>
        <p:cxnSp>
          <p:nvCxnSpPr>
            <p:cNvPr id="38" name="Straight Connector 37"/>
            <p:cNvCxnSpPr/>
            <p:nvPr userDrawn="1"/>
          </p:nvCxnSpPr>
          <p:spPr>
            <a:xfrm flipV="1">
              <a:off x="11268075" y="6251575"/>
              <a:ext cx="0" cy="1174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408197" y="4885567"/>
            <a:ext cx="2248701" cy="152885"/>
          </a:xfrm>
        </p:spPr>
        <p:txBody>
          <a:bodyPr>
            <a:noAutofit/>
          </a:bodyPr>
          <a:lstStyle>
            <a:lvl1pPr marL="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3429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2pPr>
            <a:lvl3pPr marL="6858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3pPr>
            <a:lvl4pPr marL="10287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4pPr>
            <a:lvl5pPr marL="13716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5pPr>
          </a:lstStyle>
          <a:p>
            <a:pPr lvl="0"/>
            <a:r>
              <a:rPr lang="en-US" dirty="0"/>
              <a:t>Click to edit Master text styles for your custom footer</a:t>
            </a:r>
          </a:p>
        </p:txBody>
      </p:sp>
    </p:spTree>
    <p:extLst>
      <p:ext uri="{BB962C8B-B14F-4D97-AF65-F5344CB8AC3E}">
        <p14:creationId xmlns:p14="http://schemas.microsoft.com/office/powerpoint/2010/main" xmlns="" val="2030816792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 rot="2700000" flipH="1">
            <a:off x="8440831" y="-297795"/>
            <a:ext cx="379970" cy="87515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Rounded Rectangle 3"/>
          <p:cNvSpPr/>
          <p:nvPr userDrawn="1"/>
        </p:nvSpPr>
        <p:spPr>
          <a:xfrm rot="2700000" flipH="1">
            <a:off x="9005783" y="-195323"/>
            <a:ext cx="276434" cy="6534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5" name="Rounded Rectangle 4"/>
          <p:cNvSpPr/>
          <p:nvPr userDrawn="1"/>
        </p:nvSpPr>
        <p:spPr>
          <a:xfrm rot="2700000" flipH="1">
            <a:off x="8304204" y="-200779"/>
            <a:ext cx="133444" cy="38660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2" name="Slide Number Placeholder 5"/>
          <p:cNvSpPr txBox="1">
            <a:spLocks/>
          </p:cNvSpPr>
          <p:nvPr userDrawn="1"/>
        </p:nvSpPr>
        <p:spPr>
          <a:xfrm>
            <a:off x="8367220" y="131383"/>
            <a:ext cx="280730" cy="24622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2B2B2B"/>
                </a:solidFill>
                <a:effectLst/>
                <a:uLnTx/>
                <a:uFillTx/>
                <a:latin typeface="Roboto Condensed Light" charset="0"/>
                <a:ea typeface="Roboto Condensed Light" charset="0"/>
                <a:cs typeface="Roboto Condensed Light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2B2B2B"/>
              </a:solidFill>
              <a:effectLst/>
              <a:uLnTx/>
              <a:uFillTx/>
              <a:latin typeface="Roboto Condensed Light" charset="0"/>
              <a:ea typeface="Roboto Condensed Light" charset="0"/>
              <a:cs typeface="Roboto Condensed Light" charset="0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0369" y="377604"/>
            <a:ext cx="5632563" cy="567689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Roboto Condensed Light" charset="0"/>
                <a:ea typeface="Roboto Condensed Light" charset="0"/>
                <a:cs typeface="Roboto Condensed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539096" y="852616"/>
            <a:ext cx="5605301" cy="1946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>
                <a:solidFill>
                  <a:schemeClr val="tx1">
                    <a:alpha val="50000"/>
                  </a:schemeClr>
                </a:solidFill>
                <a:latin typeface="Roboto Condensed Light" charset="0"/>
                <a:ea typeface="Roboto Condensed Light" charset="0"/>
                <a:cs typeface="Roboto Condensed Light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27899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82630" y="3166068"/>
            <a:ext cx="195532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46460" y="3593481"/>
            <a:ext cx="2465814" cy="994172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3092481" y="1012088"/>
            <a:ext cx="3254286" cy="3254286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" fmla="*/ 24941 w 5024146"/>
              <a:gd name="connsiteY0" fmla="*/ 1246253 h 2498048"/>
              <a:gd name="connsiteX1" fmla="*/ 1819423 w 5024146"/>
              <a:gd name="connsiteY1" fmla="*/ 1246253 h 2498048"/>
              <a:gd name="connsiteX2" fmla="*/ 922182 w 5024146"/>
              <a:gd name="connsiteY2" fmla="*/ 2143494 h 2498048"/>
              <a:gd name="connsiteX3" fmla="*/ 24941 w 5024146"/>
              <a:gd name="connsiteY3" fmla="*/ 1246253 h 2498048"/>
              <a:gd name="connsiteX4" fmla="*/ 3775122 w 5024146"/>
              <a:gd name="connsiteY4" fmla="*/ 0 h 2498048"/>
              <a:gd name="connsiteX5" fmla="*/ 4302934 w 5024146"/>
              <a:gd name="connsiteY5" fmla="*/ 218627 h 2498048"/>
              <a:gd name="connsiteX6" fmla="*/ 4805519 w 5024146"/>
              <a:gd name="connsiteY6" fmla="*/ 721212 h 2498048"/>
              <a:gd name="connsiteX7" fmla="*/ 4805519 w 5024146"/>
              <a:gd name="connsiteY7" fmla="*/ 1776836 h 2498048"/>
              <a:gd name="connsiteX8" fmla="*/ 4302934 w 5024146"/>
              <a:gd name="connsiteY8" fmla="*/ 2279421 h 2498048"/>
              <a:gd name="connsiteX9" fmla="*/ 3247310 w 5024146"/>
              <a:gd name="connsiteY9" fmla="*/ 2279421 h 2498048"/>
              <a:gd name="connsiteX10" fmla="*/ 2744726 w 5024146"/>
              <a:gd name="connsiteY10" fmla="*/ 1776836 h 2498048"/>
              <a:gd name="connsiteX11" fmla="*/ 2744726 w 5024146"/>
              <a:gd name="connsiteY11" fmla="*/ 721212 h 2498048"/>
              <a:gd name="connsiteX12" fmla="*/ 3247310 w 5024146"/>
              <a:gd name="connsiteY12" fmla="*/ 218627 h 2498048"/>
              <a:gd name="connsiteX13" fmla="*/ 3775122 w 5024146"/>
              <a:gd name="connsiteY13" fmla="*/ 0 h 2498048"/>
              <a:gd name="connsiteX0" fmla="*/ 24941 w 5024146"/>
              <a:gd name="connsiteY0" fmla="*/ 1246253 h 2498048"/>
              <a:gd name="connsiteX1" fmla="*/ 922182 w 5024146"/>
              <a:gd name="connsiteY1" fmla="*/ 2143494 h 2498048"/>
              <a:gd name="connsiteX2" fmla="*/ 24941 w 5024146"/>
              <a:gd name="connsiteY2" fmla="*/ 1246253 h 2498048"/>
              <a:gd name="connsiteX3" fmla="*/ 3775122 w 5024146"/>
              <a:gd name="connsiteY3" fmla="*/ 0 h 2498048"/>
              <a:gd name="connsiteX4" fmla="*/ 4302934 w 5024146"/>
              <a:gd name="connsiteY4" fmla="*/ 218627 h 2498048"/>
              <a:gd name="connsiteX5" fmla="*/ 4805519 w 5024146"/>
              <a:gd name="connsiteY5" fmla="*/ 721212 h 2498048"/>
              <a:gd name="connsiteX6" fmla="*/ 4805519 w 5024146"/>
              <a:gd name="connsiteY6" fmla="*/ 1776836 h 2498048"/>
              <a:gd name="connsiteX7" fmla="*/ 4302934 w 5024146"/>
              <a:gd name="connsiteY7" fmla="*/ 2279421 h 2498048"/>
              <a:gd name="connsiteX8" fmla="*/ 3247310 w 5024146"/>
              <a:gd name="connsiteY8" fmla="*/ 2279421 h 2498048"/>
              <a:gd name="connsiteX9" fmla="*/ 2744726 w 5024146"/>
              <a:gd name="connsiteY9" fmla="*/ 1776836 h 2498048"/>
              <a:gd name="connsiteX10" fmla="*/ 2744726 w 5024146"/>
              <a:gd name="connsiteY10" fmla="*/ 721212 h 2498048"/>
              <a:gd name="connsiteX11" fmla="*/ 3247310 w 5024146"/>
              <a:gd name="connsiteY11" fmla="*/ 218627 h 2498048"/>
              <a:gd name="connsiteX12" fmla="*/ 3775122 w 5024146"/>
              <a:gd name="connsiteY12" fmla="*/ 0 h 2498048"/>
              <a:gd name="connsiteX0" fmla="*/ 1249024 w 2498048"/>
              <a:gd name="connsiteY0" fmla="*/ 0 h 2498048"/>
              <a:gd name="connsiteX1" fmla="*/ 1776836 w 2498048"/>
              <a:gd name="connsiteY1" fmla="*/ 218627 h 2498048"/>
              <a:gd name="connsiteX2" fmla="*/ 2279421 w 2498048"/>
              <a:gd name="connsiteY2" fmla="*/ 721212 h 2498048"/>
              <a:gd name="connsiteX3" fmla="*/ 2279421 w 2498048"/>
              <a:gd name="connsiteY3" fmla="*/ 1776836 h 2498048"/>
              <a:gd name="connsiteX4" fmla="*/ 1776836 w 2498048"/>
              <a:gd name="connsiteY4" fmla="*/ 2279421 h 2498048"/>
              <a:gd name="connsiteX5" fmla="*/ 721212 w 2498048"/>
              <a:gd name="connsiteY5" fmla="*/ 2279421 h 2498048"/>
              <a:gd name="connsiteX6" fmla="*/ 218628 w 2498048"/>
              <a:gd name="connsiteY6" fmla="*/ 1776836 h 2498048"/>
              <a:gd name="connsiteX7" fmla="*/ 218628 w 2498048"/>
              <a:gd name="connsiteY7" fmla="*/ 721212 h 2498048"/>
              <a:gd name="connsiteX8" fmla="*/ 721212 w 2498048"/>
              <a:gd name="connsiteY8" fmla="*/ 218627 h 2498048"/>
              <a:gd name="connsiteX9" fmla="*/ 1249024 w 2498048"/>
              <a:gd name="connsiteY9" fmla="*/ 0 h 249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61336781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267005"/>
            <a:ext cx="262865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7" y="611637"/>
            <a:ext cx="7274927" cy="3966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958388"/>
            <a:ext cx="7274926" cy="232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 i="0" spc="225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2" hasCustomPrompt="1"/>
          </p:nvPr>
        </p:nvSpPr>
        <p:spPr>
          <a:xfrm>
            <a:off x="3635231" y="1635183"/>
            <a:ext cx="1873536" cy="1873536"/>
          </a:xfrm>
          <a:custGeom>
            <a:avLst/>
            <a:gdLst>
              <a:gd name="connsiteX0" fmla="*/ 897241 w 4999205"/>
              <a:gd name="connsiteY0" fmla="*/ 349012 h 2498048"/>
              <a:gd name="connsiteX1" fmla="*/ 1794482 w 4999205"/>
              <a:gd name="connsiteY1" fmla="*/ 1246253 h 2498048"/>
              <a:gd name="connsiteX2" fmla="*/ 897241 w 4999205"/>
              <a:gd name="connsiteY2" fmla="*/ 2143494 h 2498048"/>
              <a:gd name="connsiteX3" fmla="*/ 0 w 4999205"/>
              <a:gd name="connsiteY3" fmla="*/ 1246253 h 2498048"/>
              <a:gd name="connsiteX4" fmla="*/ 897241 w 4999205"/>
              <a:gd name="connsiteY4" fmla="*/ 349012 h 2498048"/>
              <a:gd name="connsiteX5" fmla="*/ 3750181 w 4999205"/>
              <a:gd name="connsiteY5" fmla="*/ 0 h 2498048"/>
              <a:gd name="connsiteX6" fmla="*/ 4277993 w 4999205"/>
              <a:gd name="connsiteY6" fmla="*/ 218627 h 2498048"/>
              <a:gd name="connsiteX7" fmla="*/ 4780578 w 4999205"/>
              <a:gd name="connsiteY7" fmla="*/ 721212 h 2498048"/>
              <a:gd name="connsiteX8" fmla="*/ 4780578 w 4999205"/>
              <a:gd name="connsiteY8" fmla="*/ 1776836 h 2498048"/>
              <a:gd name="connsiteX9" fmla="*/ 4277993 w 4999205"/>
              <a:gd name="connsiteY9" fmla="*/ 2279421 h 2498048"/>
              <a:gd name="connsiteX10" fmla="*/ 3222369 w 4999205"/>
              <a:gd name="connsiteY10" fmla="*/ 2279421 h 2498048"/>
              <a:gd name="connsiteX11" fmla="*/ 2719785 w 4999205"/>
              <a:gd name="connsiteY11" fmla="*/ 1776836 h 2498048"/>
              <a:gd name="connsiteX12" fmla="*/ 2719785 w 4999205"/>
              <a:gd name="connsiteY12" fmla="*/ 721212 h 2498048"/>
              <a:gd name="connsiteX13" fmla="*/ 3222369 w 4999205"/>
              <a:gd name="connsiteY13" fmla="*/ 218627 h 2498048"/>
              <a:gd name="connsiteX14" fmla="*/ 3750181 w 4999205"/>
              <a:gd name="connsiteY14" fmla="*/ 0 h 2498048"/>
              <a:gd name="connsiteX0" fmla="*/ 24941 w 5024146"/>
              <a:gd name="connsiteY0" fmla="*/ 1246253 h 2498048"/>
              <a:gd name="connsiteX1" fmla="*/ 1819423 w 5024146"/>
              <a:gd name="connsiteY1" fmla="*/ 1246253 h 2498048"/>
              <a:gd name="connsiteX2" fmla="*/ 922182 w 5024146"/>
              <a:gd name="connsiteY2" fmla="*/ 2143494 h 2498048"/>
              <a:gd name="connsiteX3" fmla="*/ 24941 w 5024146"/>
              <a:gd name="connsiteY3" fmla="*/ 1246253 h 2498048"/>
              <a:gd name="connsiteX4" fmla="*/ 3775122 w 5024146"/>
              <a:gd name="connsiteY4" fmla="*/ 0 h 2498048"/>
              <a:gd name="connsiteX5" fmla="*/ 4302934 w 5024146"/>
              <a:gd name="connsiteY5" fmla="*/ 218627 h 2498048"/>
              <a:gd name="connsiteX6" fmla="*/ 4805519 w 5024146"/>
              <a:gd name="connsiteY6" fmla="*/ 721212 h 2498048"/>
              <a:gd name="connsiteX7" fmla="*/ 4805519 w 5024146"/>
              <a:gd name="connsiteY7" fmla="*/ 1776836 h 2498048"/>
              <a:gd name="connsiteX8" fmla="*/ 4302934 w 5024146"/>
              <a:gd name="connsiteY8" fmla="*/ 2279421 h 2498048"/>
              <a:gd name="connsiteX9" fmla="*/ 3247310 w 5024146"/>
              <a:gd name="connsiteY9" fmla="*/ 2279421 h 2498048"/>
              <a:gd name="connsiteX10" fmla="*/ 2744726 w 5024146"/>
              <a:gd name="connsiteY10" fmla="*/ 1776836 h 2498048"/>
              <a:gd name="connsiteX11" fmla="*/ 2744726 w 5024146"/>
              <a:gd name="connsiteY11" fmla="*/ 721212 h 2498048"/>
              <a:gd name="connsiteX12" fmla="*/ 3247310 w 5024146"/>
              <a:gd name="connsiteY12" fmla="*/ 218627 h 2498048"/>
              <a:gd name="connsiteX13" fmla="*/ 3775122 w 5024146"/>
              <a:gd name="connsiteY13" fmla="*/ 0 h 2498048"/>
              <a:gd name="connsiteX0" fmla="*/ 24941 w 5024146"/>
              <a:gd name="connsiteY0" fmla="*/ 1246253 h 2498048"/>
              <a:gd name="connsiteX1" fmla="*/ 922182 w 5024146"/>
              <a:gd name="connsiteY1" fmla="*/ 2143494 h 2498048"/>
              <a:gd name="connsiteX2" fmla="*/ 24941 w 5024146"/>
              <a:gd name="connsiteY2" fmla="*/ 1246253 h 2498048"/>
              <a:gd name="connsiteX3" fmla="*/ 3775122 w 5024146"/>
              <a:gd name="connsiteY3" fmla="*/ 0 h 2498048"/>
              <a:gd name="connsiteX4" fmla="*/ 4302934 w 5024146"/>
              <a:gd name="connsiteY4" fmla="*/ 218627 h 2498048"/>
              <a:gd name="connsiteX5" fmla="*/ 4805519 w 5024146"/>
              <a:gd name="connsiteY5" fmla="*/ 721212 h 2498048"/>
              <a:gd name="connsiteX6" fmla="*/ 4805519 w 5024146"/>
              <a:gd name="connsiteY6" fmla="*/ 1776836 h 2498048"/>
              <a:gd name="connsiteX7" fmla="*/ 4302934 w 5024146"/>
              <a:gd name="connsiteY7" fmla="*/ 2279421 h 2498048"/>
              <a:gd name="connsiteX8" fmla="*/ 3247310 w 5024146"/>
              <a:gd name="connsiteY8" fmla="*/ 2279421 h 2498048"/>
              <a:gd name="connsiteX9" fmla="*/ 2744726 w 5024146"/>
              <a:gd name="connsiteY9" fmla="*/ 1776836 h 2498048"/>
              <a:gd name="connsiteX10" fmla="*/ 2744726 w 5024146"/>
              <a:gd name="connsiteY10" fmla="*/ 721212 h 2498048"/>
              <a:gd name="connsiteX11" fmla="*/ 3247310 w 5024146"/>
              <a:gd name="connsiteY11" fmla="*/ 218627 h 2498048"/>
              <a:gd name="connsiteX12" fmla="*/ 3775122 w 5024146"/>
              <a:gd name="connsiteY12" fmla="*/ 0 h 2498048"/>
              <a:gd name="connsiteX0" fmla="*/ 1249024 w 2498048"/>
              <a:gd name="connsiteY0" fmla="*/ 0 h 2498048"/>
              <a:gd name="connsiteX1" fmla="*/ 1776836 w 2498048"/>
              <a:gd name="connsiteY1" fmla="*/ 218627 h 2498048"/>
              <a:gd name="connsiteX2" fmla="*/ 2279421 w 2498048"/>
              <a:gd name="connsiteY2" fmla="*/ 721212 h 2498048"/>
              <a:gd name="connsiteX3" fmla="*/ 2279421 w 2498048"/>
              <a:gd name="connsiteY3" fmla="*/ 1776836 h 2498048"/>
              <a:gd name="connsiteX4" fmla="*/ 1776836 w 2498048"/>
              <a:gd name="connsiteY4" fmla="*/ 2279421 h 2498048"/>
              <a:gd name="connsiteX5" fmla="*/ 721212 w 2498048"/>
              <a:gd name="connsiteY5" fmla="*/ 2279421 h 2498048"/>
              <a:gd name="connsiteX6" fmla="*/ 218628 w 2498048"/>
              <a:gd name="connsiteY6" fmla="*/ 1776836 h 2498048"/>
              <a:gd name="connsiteX7" fmla="*/ 218628 w 2498048"/>
              <a:gd name="connsiteY7" fmla="*/ 721212 h 2498048"/>
              <a:gd name="connsiteX8" fmla="*/ 721212 w 2498048"/>
              <a:gd name="connsiteY8" fmla="*/ 218627 h 2498048"/>
              <a:gd name="connsiteX9" fmla="*/ 1249024 w 2498048"/>
              <a:gd name="connsiteY9" fmla="*/ 0 h 249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48" h="2498048">
                <a:moveTo>
                  <a:pt x="1249024" y="0"/>
                </a:moveTo>
                <a:cubicBezTo>
                  <a:pt x="1440055" y="0"/>
                  <a:pt x="1631085" y="72876"/>
                  <a:pt x="1776836" y="218627"/>
                </a:cubicBezTo>
                <a:lnTo>
                  <a:pt x="2279421" y="721212"/>
                </a:lnTo>
                <a:cubicBezTo>
                  <a:pt x="2570924" y="1012715"/>
                  <a:pt x="2570924" y="1485334"/>
                  <a:pt x="2279421" y="1776836"/>
                </a:cubicBezTo>
                <a:lnTo>
                  <a:pt x="1776836" y="2279421"/>
                </a:lnTo>
                <a:cubicBezTo>
                  <a:pt x="1485334" y="2570924"/>
                  <a:pt x="1012715" y="2570924"/>
                  <a:pt x="721212" y="2279421"/>
                </a:cubicBezTo>
                <a:lnTo>
                  <a:pt x="218628" y="1776836"/>
                </a:lnTo>
                <a:cubicBezTo>
                  <a:pt x="-72875" y="1485334"/>
                  <a:pt x="-72875" y="1012715"/>
                  <a:pt x="218628" y="721212"/>
                </a:cubicBezTo>
                <a:lnTo>
                  <a:pt x="721212" y="218627"/>
                </a:lnTo>
                <a:cubicBezTo>
                  <a:pt x="866963" y="72876"/>
                  <a:pt x="1057994" y="0"/>
                  <a:pt x="1249024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41792272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267005"/>
            <a:ext cx="262865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7" y="611637"/>
            <a:ext cx="7274927" cy="3966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958388"/>
            <a:ext cx="7274926" cy="232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 i="0" spc="225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424086" y="1480614"/>
            <a:ext cx="1857299" cy="1762078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647221" y="1480614"/>
            <a:ext cx="1857299" cy="1762078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870356" y="1480614"/>
            <a:ext cx="1857299" cy="1762078"/>
          </a:xfrm>
          <a:prstGeom prst="round2SameRect">
            <a:avLst>
              <a:gd name="adj1" fmla="val 1266"/>
              <a:gd name="adj2" fmla="val 0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60155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3138678" y="1138428"/>
            <a:ext cx="2866644" cy="2866644"/>
          </a:xfrm>
          <a:prstGeom prst="donut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50800" dist="25400" dir="5400000" algn="t" rotWithShape="0">
              <a:prstClr val="black">
                <a:alpha val="15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119904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267005"/>
            <a:ext cx="262865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7" y="611637"/>
            <a:ext cx="7274927" cy="3966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958388"/>
            <a:ext cx="7274926" cy="232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 i="0" spc="225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1240980" y="1888863"/>
            <a:ext cx="610300" cy="610300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3239003" y="1888863"/>
            <a:ext cx="610300" cy="610300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291058" y="1888863"/>
            <a:ext cx="610300" cy="610300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7251486" y="1888863"/>
            <a:ext cx="610300" cy="610300"/>
          </a:xfrm>
          <a:prstGeom prst="ellipse">
            <a:avLst/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891767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</p:bld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267005"/>
            <a:ext cx="262865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7" y="611637"/>
            <a:ext cx="7274927" cy="3966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958388"/>
            <a:ext cx="7274926" cy="232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 i="0" spc="225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2" hasCustomPrompt="1"/>
          </p:nvPr>
        </p:nvSpPr>
        <p:spPr>
          <a:xfrm>
            <a:off x="723277" y="1537763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3" hasCustomPrompt="1"/>
          </p:nvPr>
        </p:nvSpPr>
        <p:spPr>
          <a:xfrm>
            <a:off x="723277" y="2561327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4" hasCustomPrompt="1"/>
          </p:nvPr>
        </p:nvSpPr>
        <p:spPr>
          <a:xfrm>
            <a:off x="723277" y="3577997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5" hasCustomPrompt="1"/>
          </p:nvPr>
        </p:nvSpPr>
        <p:spPr>
          <a:xfrm>
            <a:off x="3276906" y="1537763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6" hasCustomPrompt="1"/>
          </p:nvPr>
        </p:nvSpPr>
        <p:spPr>
          <a:xfrm>
            <a:off x="3276906" y="2561327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7" hasCustomPrompt="1"/>
          </p:nvPr>
        </p:nvSpPr>
        <p:spPr>
          <a:xfrm>
            <a:off x="3276906" y="3577997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8" hasCustomPrompt="1"/>
          </p:nvPr>
        </p:nvSpPr>
        <p:spPr>
          <a:xfrm>
            <a:off x="5830535" y="1537763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9" hasCustomPrompt="1"/>
          </p:nvPr>
        </p:nvSpPr>
        <p:spPr>
          <a:xfrm>
            <a:off x="5830535" y="2561327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20" hasCustomPrompt="1"/>
          </p:nvPr>
        </p:nvSpPr>
        <p:spPr>
          <a:xfrm>
            <a:off x="5830535" y="3577997"/>
            <a:ext cx="832321" cy="831870"/>
          </a:xfrm>
          <a:custGeom>
            <a:avLst/>
            <a:gdLst>
              <a:gd name="connsiteX0" fmla="*/ 688166 w 2253938"/>
              <a:gd name="connsiteY0" fmla="*/ 1667854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1667854 h 3720987"/>
              <a:gd name="connsiteX2" fmla="*/ 2253938 w 2253938"/>
              <a:gd name="connsiteY2" fmla="*/ 3720987 h 3720987"/>
              <a:gd name="connsiteX3" fmla="*/ 688166 w 2253938"/>
              <a:gd name="connsiteY3" fmla="*/ 3720987 h 3720987"/>
              <a:gd name="connsiteX4" fmla="*/ 46127 w 2253938"/>
              <a:gd name="connsiteY4" fmla="*/ 0 h 3720987"/>
              <a:gd name="connsiteX5" fmla="*/ 1670834 w 2253938"/>
              <a:gd name="connsiteY5" fmla="*/ 0 h 3720987"/>
              <a:gd name="connsiteX6" fmla="*/ 1670834 w 2253938"/>
              <a:gd name="connsiteY6" fmla="*/ 1274220 h 3720987"/>
              <a:gd name="connsiteX7" fmla="*/ 46127 w 2253938"/>
              <a:gd name="connsiteY7" fmla="*/ 1274220 h 3720987"/>
              <a:gd name="connsiteX8" fmla="*/ 0 w 2253938"/>
              <a:gd name="connsiteY8" fmla="*/ 1228093 h 3720987"/>
              <a:gd name="connsiteX9" fmla="*/ 0 w 2253938"/>
              <a:gd name="connsiteY9" fmla="*/ 46127 h 3720987"/>
              <a:gd name="connsiteX10" fmla="*/ 46127 w 2253938"/>
              <a:gd name="connsiteY10" fmla="*/ 0 h 3720987"/>
              <a:gd name="connsiteX0" fmla="*/ 688166 w 2253938"/>
              <a:gd name="connsiteY0" fmla="*/ 3720987 h 3720987"/>
              <a:gd name="connsiteX1" fmla="*/ 2253938 w 2253938"/>
              <a:gd name="connsiteY1" fmla="*/ 3720987 h 3720987"/>
              <a:gd name="connsiteX2" fmla="*/ 688166 w 2253938"/>
              <a:gd name="connsiteY2" fmla="*/ 3720987 h 3720987"/>
              <a:gd name="connsiteX3" fmla="*/ 46127 w 2253938"/>
              <a:gd name="connsiteY3" fmla="*/ 0 h 3720987"/>
              <a:gd name="connsiteX4" fmla="*/ 1670834 w 2253938"/>
              <a:gd name="connsiteY4" fmla="*/ 0 h 3720987"/>
              <a:gd name="connsiteX5" fmla="*/ 1670834 w 2253938"/>
              <a:gd name="connsiteY5" fmla="*/ 1274220 h 3720987"/>
              <a:gd name="connsiteX6" fmla="*/ 46127 w 2253938"/>
              <a:gd name="connsiteY6" fmla="*/ 1274220 h 3720987"/>
              <a:gd name="connsiteX7" fmla="*/ 0 w 2253938"/>
              <a:gd name="connsiteY7" fmla="*/ 1228093 h 3720987"/>
              <a:gd name="connsiteX8" fmla="*/ 0 w 2253938"/>
              <a:gd name="connsiteY8" fmla="*/ 46127 h 3720987"/>
              <a:gd name="connsiteX9" fmla="*/ 46127 w 2253938"/>
              <a:gd name="connsiteY9" fmla="*/ 0 h 3720987"/>
              <a:gd name="connsiteX0" fmla="*/ 46127 w 1670834"/>
              <a:gd name="connsiteY0" fmla="*/ 0 h 1274220"/>
              <a:gd name="connsiteX1" fmla="*/ 1670834 w 1670834"/>
              <a:gd name="connsiteY1" fmla="*/ 0 h 1274220"/>
              <a:gd name="connsiteX2" fmla="*/ 1670834 w 1670834"/>
              <a:gd name="connsiteY2" fmla="*/ 1274220 h 1274220"/>
              <a:gd name="connsiteX3" fmla="*/ 46127 w 1670834"/>
              <a:gd name="connsiteY3" fmla="*/ 1274220 h 1274220"/>
              <a:gd name="connsiteX4" fmla="*/ 0 w 1670834"/>
              <a:gd name="connsiteY4" fmla="*/ 1228093 h 1274220"/>
              <a:gd name="connsiteX5" fmla="*/ 0 w 1670834"/>
              <a:gd name="connsiteY5" fmla="*/ 46127 h 1274220"/>
              <a:gd name="connsiteX6" fmla="*/ 46127 w 1670834"/>
              <a:gd name="connsiteY6" fmla="*/ 0 h 1274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0834" h="1274220">
                <a:moveTo>
                  <a:pt x="46127" y="0"/>
                </a:moveTo>
                <a:lnTo>
                  <a:pt x="1670834" y="0"/>
                </a:lnTo>
                <a:lnTo>
                  <a:pt x="1670834" y="1274220"/>
                </a:lnTo>
                <a:lnTo>
                  <a:pt x="46127" y="1274220"/>
                </a:lnTo>
                <a:cubicBezTo>
                  <a:pt x="20652" y="1274220"/>
                  <a:pt x="0" y="1253568"/>
                  <a:pt x="0" y="1228093"/>
                </a:cubicBezTo>
                <a:lnTo>
                  <a:pt x="0" y="46127"/>
                </a:lnTo>
                <a:cubicBezTo>
                  <a:pt x="0" y="20652"/>
                  <a:pt x="20652" y="0"/>
                  <a:pt x="46127" y="0"/>
                </a:cubicBezTo>
                <a:close/>
              </a:path>
            </a:pathLst>
          </a:cu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255601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2924596" y="929148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2" hasCustomPrompt="1"/>
          </p:nvPr>
        </p:nvSpPr>
        <p:spPr>
          <a:xfrm>
            <a:off x="4004742" y="929148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5084891" y="929148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1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165039" y="929148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7245187" y="929148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924596" y="2947834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004742" y="2947834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5084891" y="2947834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6165039" y="2947834"/>
            <a:ext cx="913628" cy="913628"/>
          </a:xfrm>
          <a:prstGeom prst="roundRect">
            <a:avLst>
              <a:gd name="adj" fmla="val 4384"/>
            </a:avLst>
          </a:prstGeom>
          <a:pattFill prst="pct5">
            <a:fgClr>
              <a:schemeClr val="tx1"/>
            </a:fgClr>
            <a:bgClr>
              <a:schemeClr val="bg1">
                <a:lumMod val="85000"/>
              </a:schemeClr>
            </a:bgClr>
          </a:pattFill>
          <a:effectLst>
            <a:outerShdw blurRad="228600" dist="342900" dir="5400000" sx="89000" sy="89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 sz="1200" b="0" i="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r>
              <a:rPr lang="en-US"/>
              <a:t>Drag &amp; Drop Image</a:t>
            </a:r>
          </a:p>
        </p:txBody>
      </p:sp>
    </p:spTree>
    <p:extLst>
      <p:ext uri="{BB962C8B-B14F-4D97-AF65-F5344CB8AC3E}">
        <p14:creationId xmlns:p14="http://schemas.microsoft.com/office/powerpoint/2010/main" xmlns="" val="90246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257672" y="267005"/>
            <a:ext cx="262865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34537" y="611637"/>
            <a:ext cx="7274927" cy="396629"/>
          </a:xfrm>
          <a:prstGeom prst="rect">
            <a:avLst/>
          </a:prstGeom>
        </p:spPr>
        <p:txBody>
          <a:bodyPr/>
          <a:lstStyle>
            <a:lvl1pPr algn="ctr"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34537" y="958388"/>
            <a:ext cx="7274926" cy="2326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825" b="0" i="0" spc="225">
                <a:solidFill>
                  <a:schemeClr val="tx1">
                    <a:alpha val="50000"/>
                  </a:schemeClr>
                </a:solidFill>
                <a:latin typeface="Roboto Medium" charset="0"/>
                <a:ea typeface="Roboto Medium" charset="0"/>
                <a:cs typeface="Roboto Medium" charset="0"/>
              </a:defRPr>
            </a:lvl1pPr>
          </a:lstStyle>
          <a:p>
            <a:pPr lvl="0"/>
            <a:r>
              <a:rPr lang="en-US" dirty="0"/>
              <a:t>Click to edit Master </a:t>
            </a:r>
            <a:r>
              <a:rPr lang="en-US"/>
              <a:t>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4662925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alpha val="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382630" y="3166068"/>
            <a:ext cx="1955326" cy="1023546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10350" b="0" i="0" u="none" strike="noStrike" kern="1200" cap="none" spc="0" normalizeH="0" baseline="0" noProof="0" smtClean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Roboto Medium" charset="0"/>
                <a:ea typeface="Roboto Medium" charset="0"/>
                <a:cs typeface="Roboto Medium" charset="0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35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Roboto Medium" charset="0"/>
              <a:ea typeface="Roboto Medium" charset="0"/>
              <a:cs typeface="Roboto Medium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46460" y="3593481"/>
            <a:ext cx="2465814" cy="994172"/>
          </a:xfrm>
          <a:prstGeom prst="rect">
            <a:avLst/>
          </a:prstGeom>
        </p:spPr>
        <p:txBody>
          <a:bodyPr/>
          <a:lstStyle>
            <a:lvl1pPr>
              <a:lnSpc>
                <a:spcPct val="70000"/>
              </a:lnSpc>
              <a:defRPr sz="2700" b="1" i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77802894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A0063FFC-3F4A-4B71-B5C8-7ED7B6CBE892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 dirty="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31273" y="857249"/>
            <a:ext cx="3740728" cy="3429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xmlns="" val="35835317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Holder #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A0063FFC-3F4A-4B71-B5C8-7ED7B6CBE892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 dirty="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3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</p:sp>
    </p:spTree>
    <p:extLst>
      <p:ext uri="{BB962C8B-B14F-4D97-AF65-F5344CB8AC3E}">
        <p14:creationId xmlns:p14="http://schemas.microsoft.com/office/powerpoint/2010/main" xmlns="" val="387685300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671"/>
            <a:ext cx="9144000" cy="4857080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CFF80D99-EBBB-423B-BB5D-F52C7FE98A9C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28650" y="193131"/>
            <a:ext cx="7886700" cy="247650"/>
          </a:xfrm>
        </p:spPr>
        <p:txBody>
          <a:bodyPr vert="horz" lIns="91416" tIns="45708" rIns="91416" bIns="45708" rtlCol="0" anchor="ctr">
            <a:noAutofit/>
          </a:bodyPr>
          <a:lstStyle>
            <a:lvl1pPr marL="0" indent="0" algn="ctr">
              <a:buNone/>
              <a:defRPr lang="en-US" sz="825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3161"/>
            <a:ext cx="7886700" cy="553140"/>
          </a:xfrm>
        </p:spPr>
        <p:txBody>
          <a:bodyPr vert="horz" wrap="square" lIns="91416" tIns="45708" rIns="91416" bIns="45708" rtlCol="0" anchor="ctr">
            <a:noAutofit/>
          </a:bodyPr>
          <a:lstStyle>
            <a:lvl1pPr algn="ctr">
              <a:defRPr lang="en-US" sz="2699" b="1" spc="-225" dirty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97672595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CFF80D99-EBBB-423B-BB5D-F52C7FE98A9C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28650" y="193131"/>
            <a:ext cx="7886700" cy="247650"/>
          </a:xfrm>
        </p:spPr>
        <p:txBody>
          <a:bodyPr vert="horz" lIns="91416" tIns="45708" rIns="91416" bIns="45708" rtlCol="0" anchor="ctr">
            <a:noAutofit/>
          </a:bodyPr>
          <a:lstStyle>
            <a:lvl1pPr marL="0" indent="0" algn="ctr">
              <a:buNone/>
              <a:defRPr lang="en-US" sz="825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3161"/>
            <a:ext cx="7886700" cy="553140"/>
          </a:xfrm>
        </p:spPr>
        <p:txBody>
          <a:bodyPr vert="horz" wrap="square" lIns="91416" tIns="45708" rIns="91416" bIns="45708" rtlCol="0" anchor="ctr">
            <a:noAutofit/>
          </a:bodyPr>
          <a:lstStyle>
            <a:lvl1pPr algn="ctr">
              <a:defRPr lang="en-US" sz="2699" b="1" spc="-225" dirty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69532857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0" y="2295525"/>
            <a:ext cx="9144000" cy="2847975"/>
          </a:xfrm>
        </p:spPr>
        <p:txBody>
          <a:bodyPr>
            <a:normAutofit/>
          </a:bodyPr>
          <a:lstStyle>
            <a:lvl1pPr marL="0" indent="0" algn="l">
              <a:buNone/>
              <a:defRPr sz="13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CFF80D99-EBBB-423B-BB5D-F52C7FE98A9C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28650" y="193131"/>
            <a:ext cx="7886700" cy="247650"/>
          </a:xfrm>
        </p:spPr>
        <p:txBody>
          <a:bodyPr vert="horz" lIns="91416" tIns="45708" rIns="91416" bIns="45708" rtlCol="0" anchor="ctr">
            <a:noAutofit/>
          </a:bodyPr>
          <a:lstStyle>
            <a:lvl1pPr marL="0" indent="0" algn="ctr">
              <a:buNone/>
              <a:defRPr lang="en-US" sz="825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3161"/>
            <a:ext cx="7886700" cy="553140"/>
          </a:xfrm>
        </p:spPr>
        <p:txBody>
          <a:bodyPr vert="horz" wrap="square" lIns="91416" tIns="45708" rIns="91416" bIns="45708" rtlCol="0" anchor="ctr">
            <a:noAutofit/>
          </a:bodyPr>
          <a:lstStyle>
            <a:lvl1pPr algn="ctr">
              <a:defRPr lang="en-US" sz="2699" b="1" spc="-225" dirty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522372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7"/>
          </p:nvPr>
        </p:nvSpPr>
        <p:spPr>
          <a:xfrm>
            <a:off x="901874" y="638175"/>
            <a:ext cx="3509553" cy="3509553"/>
          </a:xfrm>
          <a:custGeom>
            <a:avLst/>
            <a:gdLst>
              <a:gd name="connsiteX0" fmla="*/ 4280185 w 4679404"/>
              <a:gd name="connsiteY0" fmla="*/ 3545002 h 4679404"/>
              <a:gd name="connsiteX1" fmla="*/ 4336902 w 4679404"/>
              <a:gd name="connsiteY1" fmla="*/ 3547191 h 4679404"/>
              <a:gd name="connsiteX2" fmla="*/ 4387081 w 4679404"/>
              <a:gd name="connsiteY2" fmla="*/ 3555932 h 4679404"/>
              <a:gd name="connsiteX3" fmla="*/ 4435070 w 4679404"/>
              <a:gd name="connsiteY3" fmla="*/ 3566863 h 4679404"/>
              <a:gd name="connsiteX4" fmla="*/ 4459069 w 4679404"/>
              <a:gd name="connsiteY4" fmla="*/ 3573415 h 4679404"/>
              <a:gd name="connsiteX5" fmla="*/ 4480886 w 4679404"/>
              <a:gd name="connsiteY5" fmla="*/ 3584345 h 4679404"/>
              <a:gd name="connsiteX6" fmla="*/ 4507066 w 4679404"/>
              <a:gd name="connsiteY6" fmla="*/ 3595276 h 4679404"/>
              <a:gd name="connsiteX7" fmla="*/ 4531057 w 4679404"/>
              <a:gd name="connsiteY7" fmla="*/ 3612758 h 4679404"/>
              <a:gd name="connsiteX8" fmla="*/ 4552874 w 4679404"/>
              <a:gd name="connsiteY8" fmla="*/ 3630249 h 4679404"/>
              <a:gd name="connsiteX9" fmla="*/ 4574691 w 4679404"/>
              <a:gd name="connsiteY9" fmla="*/ 3652102 h 4679404"/>
              <a:gd name="connsiteX10" fmla="*/ 4594326 w 4679404"/>
              <a:gd name="connsiteY10" fmla="*/ 3671774 h 4679404"/>
              <a:gd name="connsiteX11" fmla="*/ 4609598 w 4679404"/>
              <a:gd name="connsiteY11" fmla="*/ 3695816 h 4679404"/>
              <a:gd name="connsiteX12" fmla="*/ 4624869 w 4679404"/>
              <a:gd name="connsiteY12" fmla="*/ 3722048 h 4679404"/>
              <a:gd name="connsiteX13" fmla="*/ 4637952 w 4679404"/>
              <a:gd name="connsiteY13" fmla="*/ 3750461 h 4679404"/>
              <a:gd name="connsiteX14" fmla="*/ 4648861 w 4679404"/>
              <a:gd name="connsiteY14" fmla="*/ 3778874 h 4679404"/>
              <a:gd name="connsiteX15" fmla="*/ 4655406 w 4679404"/>
              <a:gd name="connsiteY15" fmla="*/ 3807294 h 4679404"/>
              <a:gd name="connsiteX16" fmla="*/ 4657587 w 4679404"/>
              <a:gd name="connsiteY16" fmla="*/ 3837889 h 4679404"/>
              <a:gd name="connsiteX17" fmla="*/ 4659769 w 4679404"/>
              <a:gd name="connsiteY17" fmla="*/ 3866310 h 4679404"/>
              <a:gd name="connsiteX18" fmla="*/ 4659769 w 4679404"/>
              <a:gd name="connsiteY18" fmla="*/ 3890352 h 4679404"/>
              <a:gd name="connsiteX19" fmla="*/ 4657587 w 4679404"/>
              <a:gd name="connsiteY19" fmla="*/ 3914395 h 4679404"/>
              <a:gd name="connsiteX20" fmla="*/ 4653224 w 4679404"/>
              <a:gd name="connsiteY20" fmla="*/ 3936248 h 4679404"/>
              <a:gd name="connsiteX21" fmla="*/ 4648861 w 4679404"/>
              <a:gd name="connsiteY21" fmla="*/ 3958109 h 4679404"/>
              <a:gd name="connsiteX22" fmla="*/ 4640134 w 4679404"/>
              <a:gd name="connsiteY22" fmla="*/ 3979962 h 4679404"/>
              <a:gd name="connsiteX23" fmla="*/ 4633589 w 4679404"/>
              <a:gd name="connsiteY23" fmla="*/ 4001823 h 4679404"/>
              <a:gd name="connsiteX24" fmla="*/ 4624869 w 4679404"/>
              <a:gd name="connsiteY24" fmla="*/ 4019306 h 4679404"/>
              <a:gd name="connsiteX25" fmla="*/ 4611779 w 4679404"/>
              <a:gd name="connsiteY25" fmla="*/ 4038977 h 4679404"/>
              <a:gd name="connsiteX26" fmla="*/ 4587781 w 4679404"/>
              <a:gd name="connsiteY26" fmla="*/ 4078321 h 4679404"/>
              <a:gd name="connsiteX27" fmla="*/ 4563782 w 4679404"/>
              <a:gd name="connsiteY27" fmla="*/ 4108923 h 4679404"/>
              <a:gd name="connsiteX28" fmla="*/ 4539784 w 4679404"/>
              <a:gd name="connsiteY28" fmla="*/ 4137336 h 4679404"/>
              <a:gd name="connsiteX29" fmla="*/ 4517974 w 4679404"/>
              <a:gd name="connsiteY29" fmla="*/ 4161386 h 4679404"/>
              <a:gd name="connsiteX30" fmla="*/ 4452524 w 4679404"/>
              <a:gd name="connsiteY30" fmla="*/ 4218212 h 4679404"/>
              <a:gd name="connsiteX31" fmla="*/ 4352174 w 4679404"/>
              <a:gd name="connsiteY31" fmla="*/ 4301270 h 4679404"/>
              <a:gd name="connsiteX32" fmla="*/ 4299813 w 4679404"/>
              <a:gd name="connsiteY32" fmla="*/ 4347173 h 4679404"/>
              <a:gd name="connsiteX33" fmla="*/ 4256187 w 4679404"/>
              <a:gd name="connsiteY33" fmla="*/ 4384328 h 4679404"/>
              <a:gd name="connsiteX34" fmla="*/ 4221280 w 4679404"/>
              <a:gd name="connsiteY34" fmla="*/ 4421490 h 4679404"/>
              <a:gd name="connsiteX35" fmla="*/ 4195100 w 4679404"/>
              <a:gd name="connsiteY35" fmla="*/ 4449903 h 4679404"/>
              <a:gd name="connsiteX36" fmla="*/ 4175472 w 4679404"/>
              <a:gd name="connsiteY36" fmla="*/ 4471756 h 4679404"/>
              <a:gd name="connsiteX37" fmla="*/ 4155837 w 4679404"/>
              <a:gd name="connsiteY37" fmla="*/ 4497988 h 4679404"/>
              <a:gd name="connsiteX38" fmla="*/ 4557237 w 4679404"/>
              <a:gd name="connsiteY38" fmla="*/ 4497988 h 4679404"/>
              <a:gd name="connsiteX39" fmla="*/ 4583417 w 4679404"/>
              <a:gd name="connsiteY39" fmla="*/ 4500177 h 4679404"/>
              <a:gd name="connsiteX40" fmla="*/ 4609598 w 4679404"/>
              <a:gd name="connsiteY40" fmla="*/ 4504547 h 4679404"/>
              <a:gd name="connsiteX41" fmla="*/ 4631407 w 4679404"/>
              <a:gd name="connsiteY41" fmla="*/ 4511100 h 4679404"/>
              <a:gd name="connsiteX42" fmla="*/ 4648861 w 4679404"/>
              <a:gd name="connsiteY42" fmla="*/ 4524219 h 4679404"/>
              <a:gd name="connsiteX43" fmla="*/ 4661951 w 4679404"/>
              <a:gd name="connsiteY43" fmla="*/ 4535142 h 4679404"/>
              <a:gd name="connsiteX44" fmla="*/ 4672859 w 4679404"/>
              <a:gd name="connsiteY44" fmla="*/ 4552632 h 4679404"/>
              <a:gd name="connsiteX45" fmla="*/ 4677223 w 4679404"/>
              <a:gd name="connsiteY45" fmla="*/ 4570115 h 4679404"/>
              <a:gd name="connsiteX46" fmla="*/ 4679404 w 4679404"/>
              <a:gd name="connsiteY46" fmla="*/ 4587605 h 4679404"/>
              <a:gd name="connsiteX47" fmla="*/ 4677223 w 4679404"/>
              <a:gd name="connsiteY47" fmla="*/ 4607277 h 4679404"/>
              <a:gd name="connsiteX48" fmla="*/ 4672859 w 4679404"/>
              <a:gd name="connsiteY48" fmla="*/ 4624760 h 4679404"/>
              <a:gd name="connsiteX49" fmla="*/ 4664132 w 4679404"/>
              <a:gd name="connsiteY49" fmla="*/ 4637879 h 4679404"/>
              <a:gd name="connsiteX50" fmla="*/ 4655406 w 4679404"/>
              <a:gd name="connsiteY50" fmla="*/ 4653173 h 4679404"/>
              <a:gd name="connsiteX51" fmla="*/ 4640134 w 4679404"/>
              <a:gd name="connsiteY51" fmla="*/ 4664103 h 4679404"/>
              <a:gd name="connsiteX52" fmla="*/ 4622688 w 4679404"/>
              <a:gd name="connsiteY52" fmla="*/ 4672845 h 4679404"/>
              <a:gd name="connsiteX53" fmla="*/ 4603053 w 4679404"/>
              <a:gd name="connsiteY53" fmla="*/ 4677223 h 4679404"/>
              <a:gd name="connsiteX54" fmla="*/ 4579054 w 4679404"/>
              <a:gd name="connsiteY54" fmla="*/ 4679404 h 4679404"/>
              <a:gd name="connsiteX55" fmla="*/ 4016216 w 4679404"/>
              <a:gd name="connsiteY55" fmla="*/ 4679404 h 4679404"/>
              <a:gd name="connsiteX56" fmla="*/ 3987854 w 4679404"/>
              <a:gd name="connsiteY56" fmla="*/ 4677223 h 4679404"/>
              <a:gd name="connsiteX57" fmla="*/ 3966037 w 4679404"/>
              <a:gd name="connsiteY57" fmla="*/ 4672845 h 4679404"/>
              <a:gd name="connsiteX58" fmla="*/ 3944228 w 4679404"/>
              <a:gd name="connsiteY58" fmla="*/ 4661921 h 4679404"/>
              <a:gd name="connsiteX59" fmla="*/ 3926775 w 4679404"/>
              <a:gd name="connsiteY59" fmla="*/ 4648802 h 4679404"/>
              <a:gd name="connsiteX60" fmla="*/ 3911503 w 4679404"/>
              <a:gd name="connsiteY60" fmla="*/ 4631319 h 4679404"/>
              <a:gd name="connsiteX61" fmla="*/ 3900594 w 4679404"/>
              <a:gd name="connsiteY61" fmla="*/ 4611648 h 4679404"/>
              <a:gd name="connsiteX62" fmla="*/ 3896231 w 4679404"/>
              <a:gd name="connsiteY62" fmla="*/ 4594158 h 4679404"/>
              <a:gd name="connsiteX63" fmla="*/ 3894049 w 4679404"/>
              <a:gd name="connsiteY63" fmla="*/ 4572304 h 4679404"/>
              <a:gd name="connsiteX64" fmla="*/ 3896231 w 4679404"/>
              <a:gd name="connsiteY64" fmla="*/ 4557003 h 4679404"/>
              <a:gd name="connsiteX65" fmla="*/ 3898413 w 4679404"/>
              <a:gd name="connsiteY65" fmla="*/ 4539520 h 4679404"/>
              <a:gd name="connsiteX66" fmla="*/ 3904958 w 4679404"/>
              <a:gd name="connsiteY66" fmla="*/ 4522030 h 4679404"/>
              <a:gd name="connsiteX67" fmla="*/ 3915866 w 4679404"/>
              <a:gd name="connsiteY67" fmla="*/ 4500177 h 4679404"/>
              <a:gd name="connsiteX68" fmla="*/ 3924593 w 4679404"/>
              <a:gd name="connsiteY68" fmla="*/ 4478316 h 4679404"/>
              <a:gd name="connsiteX69" fmla="*/ 3935501 w 4679404"/>
              <a:gd name="connsiteY69" fmla="*/ 4458644 h 4679404"/>
              <a:gd name="connsiteX70" fmla="*/ 3948591 w 4679404"/>
              <a:gd name="connsiteY70" fmla="*/ 4441161 h 4679404"/>
              <a:gd name="connsiteX71" fmla="*/ 3959492 w 4679404"/>
              <a:gd name="connsiteY71" fmla="*/ 4428042 h 4679404"/>
              <a:gd name="connsiteX72" fmla="*/ 4055487 w 4679404"/>
              <a:gd name="connsiteY72" fmla="*/ 4329683 h 4679404"/>
              <a:gd name="connsiteX73" fmla="*/ 4144928 w 4679404"/>
              <a:gd name="connsiteY73" fmla="*/ 4246626 h 4679404"/>
              <a:gd name="connsiteX74" fmla="*/ 4212553 w 4679404"/>
              <a:gd name="connsiteY74" fmla="*/ 4183239 h 4679404"/>
              <a:gd name="connsiteX75" fmla="*/ 4238733 w 4679404"/>
              <a:gd name="connsiteY75" fmla="*/ 4161386 h 4679404"/>
              <a:gd name="connsiteX76" fmla="*/ 4260550 w 4679404"/>
              <a:gd name="connsiteY76" fmla="*/ 4148267 h 4679404"/>
              <a:gd name="connsiteX77" fmla="*/ 4288912 w 4679404"/>
              <a:gd name="connsiteY77" fmla="*/ 4124224 h 4679404"/>
              <a:gd name="connsiteX78" fmla="*/ 4319448 w 4679404"/>
              <a:gd name="connsiteY78" fmla="*/ 4102371 h 4679404"/>
              <a:gd name="connsiteX79" fmla="*/ 4343447 w 4679404"/>
              <a:gd name="connsiteY79" fmla="*/ 4080510 h 4679404"/>
              <a:gd name="connsiteX80" fmla="*/ 4363082 w 4679404"/>
              <a:gd name="connsiteY80" fmla="*/ 4056468 h 4679404"/>
              <a:gd name="connsiteX81" fmla="*/ 4384899 w 4679404"/>
              <a:gd name="connsiteY81" fmla="*/ 4034607 h 4679404"/>
              <a:gd name="connsiteX82" fmla="*/ 4402352 w 4679404"/>
              <a:gd name="connsiteY82" fmla="*/ 4010564 h 4679404"/>
              <a:gd name="connsiteX83" fmla="*/ 4417617 w 4679404"/>
              <a:gd name="connsiteY83" fmla="*/ 3988711 h 4679404"/>
              <a:gd name="connsiteX84" fmla="*/ 4428525 w 4679404"/>
              <a:gd name="connsiteY84" fmla="*/ 3964668 h 4679404"/>
              <a:gd name="connsiteX85" fmla="*/ 4437252 w 4679404"/>
              <a:gd name="connsiteY85" fmla="*/ 3940626 h 4679404"/>
              <a:gd name="connsiteX86" fmla="*/ 4445979 w 4679404"/>
              <a:gd name="connsiteY86" fmla="*/ 3916576 h 4679404"/>
              <a:gd name="connsiteX87" fmla="*/ 4450342 w 4679404"/>
              <a:gd name="connsiteY87" fmla="*/ 3894723 h 4679404"/>
              <a:gd name="connsiteX88" fmla="*/ 4450342 w 4679404"/>
              <a:gd name="connsiteY88" fmla="*/ 3870680 h 4679404"/>
              <a:gd name="connsiteX89" fmla="*/ 4450342 w 4679404"/>
              <a:gd name="connsiteY89" fmla="*/ 3846638 h 4679404"/>
              <a:gd name="connsiteX90" fmla="*/ 4445979 w 4679404"/>
              <a:gd name="connsiteY90" fmla="*/ 3826966 h 4679404"/>
              <a:gd name="connsiteX91" fmla="*/ 4437252 w 4679404"/>
              <a:gd name="connsiteY91" fmla="*/ 3805105 h 4679404"/>
              <a:gd name="connsiteX92" fmla="*/ 4426344 w 4679404"/>
              <a:gd name="connsiteY92" fmla="*/ 3783252 h 4679404"/>
              <a:gd name="connsiteX93" fmla="*/ 4413253 w 4679404"/>
              <a:gd name="connsiteY93" fmla="*/ 3765762 h 4679404"/>
              <a:gd name="connsiteX94" fmla="*/ 4400171 w 4679404"/>
              <a:gd name="connsiteY94" fmla="*/ 3750461 h 4679404"/>
              <a:gd name="connsiteX95" fmla="*/ 4382717 w 4679404"/>
              <a:gd name="connsiteY95" fmla="*/ 3735160 h 4679404"/>
              <a:gd name="connsiteX96" fmla="*/ 4363082 w 4679404"/>
              <a:gd name="connsiteY96" fmla="*/ 3722048 h 4679404"/>
              <a:gd name="connsiteX97" fmla="*/ 4343447 w 4679404"/>
              <a:gd name="connsiteY97" fmla="*/ 3713306 h 4679404"/>
              <a:gd name="connsiteX98" fmla="*/ 4321630 w 4679404"/>
              <a:gd name="connsiteY98" fmla="*/ 3706747 h 4679404"/>
              <a:gd name="connsiteX99" fmla="*/ 4299813 w 4679404"/>
              <a:gd name="connsiteY99" fmla="*/ 3704565 h 4679404"/>
              <a:gd name="connsiteX100" fmla="*/ 4275822 w 4679404"/>
              <a:gd name="connsiteY100" fmla="*/ 3702376 h 4679404"/>
              <a:gd name="connsiteX101" fmla="*/ 4251824 w 4679404"/>
              <a:gd name="connsiteY101" fmla="*/ 3704565 h 4679404"/>
              <a:gd name="connsiteX102" fmla="*/ 4227825 w 4679404"/>
              <a:gd name="connsiteY102" fmla="*/ 3708936 h 4679404"/>
              <a:gd name="connsiteX103" fmla="*/ 4206008 w 4679404"/>
              <a:gd name="connsiteY103" fmla="*/ 3713306 h 4679404"/>
              <a:gd name="connsiteX104" fmla="*/ 4186373 w 4679404"/>
              <a:gd name="connsiteY104" fmla="*/ 3722048 h 4679404"/>
              <a:gd name="connsiteX105" fmla="*/ 4168927 w 4679404"/>
              <a:gd name="connsiteY105" fmla="*/ 3737349 h 4679404"/>
              <a:gd name="connsiteX106" fmla="*/ 4149292 w 4679404"/>
              <a:gd name="connsiteY106" fmla="*/ 3752650 h 4679404"/>
              <a:gd name="connsiteX107" fmla="*/ 4131838 w 4679404"/>
              <a:gd name="connsiteY107" fmla="*/ 3767951 h 4679404"/>
              <a:gd name="connsiteX108" fmla="*/ 4118748 w 4679404"/>
              <a:gd name="connsiteY108" fmla="*/ 3789804 h 4679404"/>
              <a:gd name="connsiteX109" fmla="*/ 4107840 w 4679404"/>
              <a:gd name="connsiteY109" fmla="*/ 3811665 h 4679404"/>
              <a:gd name="connsiteX110" fmla="*/ 4092568 w 4679404"/>
              <a:gd name="connsiteY110" fmla="*/ 3853190 h 4679404"/>
              <a:gd name="connsiteX111" fmla="*/ 4081659 w 4679404"/>
              <a:gd name="connsiteY111" fmla="*/ 3879422 h 4679404"/>
              <a:gd name="connsiteX112" fmla="*/ 4072933 w 4679404"/>
              <a:gd name="connsiteY112" fmla="*/ 3899093 h 4679404"/>
              <a:gd name="connsiteX113" fmla="*/ 4062032 w 4679404"/>
              <a:gd name="connsiteY113" fmla="*/ 3916576 h 4679404"/>
              <a:gd name="connsiteX114" fmla="*/ 4051123 w 4679404"/>
              <a:gd name="connsiteY114" fmla="*/ 3931877 h 4679404"/>
              <a:gd name="connsiteX115" fmla="*/ 4038033 w 4679404"/>
              <a:gd name="connsiteY115" fmla="*/ 3942808 h 4679404"/>
              <a:gd name="connsiteX116" fmla="*/ 4024943 w 4679404"/>
              <a:gd name="connsiteY116" fmla="*/ 3953738 h 4679404"/>
              <a:gd name="connsiteX117" fmla="*/ 4005308 w 4679404"/>
              <a:gd name="connsiteY117" fmla="*/ 3958109 h 4679404"/>
              <a:gd name="connsiteX118" fmla="*/ 3985673 w 4679404"/>
              <a:gd name="connsiteY118" fmla="*/ 3960290 h 4679404"/>
              <a:gd name="connsiteX119" fmla="*/ 3968219 w 4679404"/>
              <a:gd name="connsiteY119" fmla="*/ 3958109 h 4679404"/>
              <a:gd name="connsiteX120" fmla="*/ 3950773 w 4679404"/>
              <a:gd name="connsiteY120" fmla="*/ 3953738 h 4679404"/>
              <a:gd name="connsiteX121" fmla="*/ 3935501 w 4679404"/>
              <a:gd name="connsiteY121" fmla="*/ 3944997 h 4679404"/>
              <a:gd name="connsiteX122" fmla="*/ 3922411 w 4679404"/>
              <a:gd name="connsiteY122" fmla="*/ 3934066 h 4679404"/>
              <a:gd name="connsiteX123" fmla="*/ 3909321 w 4679404"/>
              <a:gd name="connsiteY123" fmla="*/ 3920954 h 4679404"/>
              <a:gd name="connsiteX124" fmla="*/ 3902776 w 4679404"/>
              <a:gd name="connsiteY124" fmla="*/ 3905653 h 4679404"/>
              <a:gd name="connsiteX125" fmla="*/ 3898413 w 4679404"/>
              <a:gd name="connsiteY125" fmla="*/ 3885981 h 4679404"/>
              <a:gd name="connsiteX126" fmla="*/ 3896231 w 4679404"/>
              <a:gd name="connsiteY126" fmla="*/ 3866310 h 4679404"/>
              <a:gd name="connsiteX127" fmla="*/ 3898413 w 4679404"/>
              <a:gd name="connsiteY127" fmla="*/ 3837889 h 4679404"/>
              <a:gd name="connsiteX128" fmla="*/ 3902776 w 4679404"/>
              <a:gd name="connsiteY128" fmla="*/ 3811665 h 4679404"/>
              <a:gd name="connsiteX129" fmla="*/ 3909321 w 4679404"/>
              <a:gd name="connsiteY129" fmla="*/ 3783252 h 4679404"/>
              <a:gd name="connsiteX130" fmla="*/ 3920229 w 4679404"/>
              <a:gd name="connsiteY130" fmla="*/ 3754831 h 4679404"/>
              <a:gd name="connsiteX131" fmla="*/ 3933320 w 4679404"/>
              <a:gd name="connsiteY131" fmla="*/ 3728607 h 4679404"/>
              <a:gd name="connsiteX132" fmla="*/ 3950773 w 4679404"/>
              <a:gd name="connsiteY132" fmla="*/ 3698005 h 4679404"/>
              <a:gd name="connsiteX133" fmla="*/ 3970401 w 4679404"/>
              <a:gd name="connsiteY133" fmla="*/ 3676144 h 4679404"/>
              <a:gd name="connsiteX134" fmla="*/ 3992218 w 4679404"/>
              <a:gd name="connsiteY134" fmla="*/ 3652102 h 4679404"/>
              <a:gd name="connsiteX135" fmla="*/ 4016216 w 4679404"/>
              <a:gd name="connsiteY135" fmla="*/ 3628060 h 4679404"/>
              <a:gd name="connsiteX136" fmla="*/ 4044578 w 4679404"/>
              <a:gd name="connsiteY136" fmla="*/ 3608388 h 4679404"/>
              <a:gd name="connsiteX137" fmla="*/ 4075114 w 4679404"/>
              <a:gd name="connsiteY137" fmla="*/ 3590905 h 4679404"/>
              <a:gd name="connsiteX138" fmla="*/ 4110021 w 4679404"/>
              <a:gd name="connsiteY138" fmla="*/ 3573415 h 4679404"/>
              <a:gd name="connsiteX139" fmla="*/ 4149292 w 4679404"/>
              <a:gd name="connsiteY139" fmla="*/ 3562492 h 4679404"/>
              <a:gd name="connsiteX140" fmla="*/ 4188555 w 4679404"/>
              <a:gd name="connsiteY140" fmla="*/ 3553743 h 4679404"/>
              <a:gd name="connsiteX141" fmla="*/ 4232188 w 4679404"/>
              <a:gd name="connsiteY141" fmla="*/ 3547191 h 4679404"/>
              <a:gd name="connsiteX142" fmla="*/ 3473292 w 4679404"/>
              <a:gd name="connsiteY142" fmla="*/ 1058044 h 4679404"/>
              <a:gd name="connsiteX143" fmla="*/ 3512533 w 4679404"/>
              <a:gd name="connsiteY143" fmla="*/ 1103881 h 4679404"/>
              <a:gd name="connsiteX144" fmla="*/ 3547418 w 4679404"/>
              <a:gd name="connsiteY144" fmla="*/ 1149725 h 4679404"/>
              <a:gd name="connsiteX145" fmla="*/ 3582303 w 4679404"/>
              <a:gd name="connsiteY145" fmla="*/ 1197745 h 4679404"/>
              <a:gd name="connsiteX146" fmla="*/ 3617195 w 4679404"/>
              <a:gd name="connsiteY146" fmla="*/ 1243589 h 4679404"/>
              <a:gd name="connsiteX147" fmla="*/ 3649898 w 4679404"/>
              <a:gd name="connsiteY147" fmla="*/ 1293790 h 4679404"/>
              <a:gd name="connsiteX148" fmla="*/ 3680420 w 4679404"/>
              <a:gd name="connsiteY148" fmla="*/ 1343998 h 4679404"/>
              <a:gd name="connsiteX149" fmla="*/ 3708767 w 4679404"/>
              <a:gd name="connsiteY149" fmla="*/ 1398569 h 4679404"/>
              <a:gd name="connsiteX150" fmla="*/ 3739289 w 4679404"/>
              <a:gd name="connsiteY150" fmla="*/ 1453141 h 4679404"/>
              <a:gd name="connsiteX151" fmla="*/ 3767636 w 4679404"/>
              <a:gd name="connsiteY151" fmla="*/ 1512075 h 4679404"/>
              <a:gd name="connsiteX152" fmla="*/ 3793802 w 4679404"/>
              <a:gd name="connsiteY152" fmla="*/ 1575381 h 4679404"/>
              <a:gd name="connsiteX153" fmla="*/ 3817785 w 4679404"/>
              <a:gd name="connsiteY153" fmla="*/ 1636497 h 4679404"/>
              <a:gd name="connsiteX154" fmla="*/ 3839588 w 4679404"/>
              <a:gd name="connsiteY154" fmla="*/ 1699803 h 4679404"/>
              <a:gd name="connsiteX155" fmla="*/ 3859208 w 4679404"/>
              <a:gd name="connsiteY155" fmla="*/ 1763108 h 4679404"/>
              <a:gd name="connsiteX156" fmla="*/ 3878836 w 4679404"/>
              <a:gd name="connsiteY156" fmla="*/ 1830777 h 4679404"/>
              <a:gd name="connsiteX157" fmla="*/ 3896275 w 4679404"/>
              <a:gd name="connsiteY157" fmla="*/ 1898446 h 4679404"/>
              <a:gd name="connsiteX158" fmla="*/ 3913721 w 4679404"/>
              <a:gd name="connsiteY158" fmla="*/ 1968296 h 4679404"/>
              <a:gd name="connsiteX159" fmla="*/ 3924622 w 4679404"/>
              <a:gd name="connsiteY159" fmla="*/ 2035965 h 4679404"/>
              <a:gd name="connsiteX160" fmla="*/ 3935523 w 4679404"/>
              <a:gd name="connsiteY160" fmla="*/ 2107997 h 4679404"/>
              <a:gd name="connsiteX161" fmla="*/ 3948606 w 4679404"/>
              <a:gd name="connsiteY161" fmla="*/ 2180029 h 4679404"/>
              <a:gd name="connsiteX162" fmla="*/ 3955144 w 4679404"/>
              <a:gd name="connsiteY162" fmla="*/ 2254250 h 4679404"/>
              <a:gd name="connsiteX163" fmla="*/ 3963870 w 4679404"/>
              <a:gd name="connsiteY163" fmla="*/ 2328464 h 4679404"/>
              <a:gd name="connsiteX164" fmla="*/ 3966045 w 4679404"/>
              <a:gd name="connsiteY164" fmla="*/ 2404867 h 4679404"/>
              <a:gd name="connsiteX165" fmla="*/ 3970408 w 4679404"/>
              <a:gd name="connsiteY165" fmla="*/ 2483452 h 4679404"/>
              <a:gd name="connsiteX166" fmla="*/ 3970408 w 4679404"/>
              <a:gd name="connsiteY166" fmla="*/ 2564218 h 4679404"/>
              <a:gd name="connsiteX167" fmla="*/ 3968226 w 4679404"/>
              <a:gd name="connsiteY167" fmla="*/ 2677724 h 4679404"/>
              <a:gd name="connsiteX168" fmla="*/ 3963870 w 4679404"/>
              <a:gd name="connsiteY168" fmla="*/ 2793412 h 4679404"/>
              <a:gd name="connsiteX169" fmla="*/ 3952969 w 4679404"/>
              <a:gd name="connsiteY169" fmla="*/ 2902555 h 4679404"/>
              <a:gd name="connsiteX170" fmla="*/ 3939887 w 4679404"/>
              <a:gd name="connsiteY170" fmla="*/ 3011697 h 4679404"/>
              <a:gd name="connsiteX171" fmla="*/ 3920259 w 4679404"/>
              <a:gd name="connsiteY171" fmla="*/ 3118658 h 4679404"/>
              <a:gd name="connsiteX172" fmla="*/ 3898457 w 4679404"/>
              <a:gd name="connsiteY172" fmla="*/ 3221256 h 4679404"/>
              <a:gd name="connsiteX173" fmla="*/ 3872291 w 4679404"/>
              <a:gd name="connsiteY173" fmla="*/ 3319483 h 4679404"/>
              <a:gd name="connsiteX174" fmla="*/ 3843951 w 4679404"/>
              <a:gd name="connsiteY174" fmla="*/ 3417710 h 4679404"/>
              <a:gd name="connsiteX175" fmla="*/ 3809059 w 4679404"/>
              <a:gd name="connsiteY175" fmla="*/ 3513755 h 4679404"/>
              <a:gd name="connsiteX176" fmla="*/ 3771999 w 4679404"/>
              <a:gd name="connsiteY176" fmla="*/ 3605437 h 4679404"/>
              <a:gd name="connsiteX177" fmla="*/ 3728388 w 4679404"/>
              <a:gd name="connsiteY177" fmla="*/ 3692749 h 4679404"/>
              <a:gd name="connsiteX178" fmla="*/ 3682602 w 4679404"/>
              <a:gd name="connsiteY178" fmla="*/ 3777886 h 4679404"/>
              <a:gd name="connsiteX179" fmla="*/ 3632452 w 4679404"/>
              <a:gd name="connsiteY179" fmla="*/ 3860833 h 4679404"/>
              <a:gd name="connsiteX180" fmla="*/ 3580128 w 4679404"/>
              <a:gd name="connsiteY180" fmla="*/ 3937229 h 4679404"/>
              <a:gd name="connsiteX181" fmla="*/ 3523434 w 4679404"/>
              <a:gd name="connsiteY181" fmla="*/ 4013632 h 4679404"/>
              <a:gd name="connsiteX182" fmla="*/ 3462391 w 4679404"/>
              <a:gd name="connsiteY182" fmla="*/ 4085664 h 4679404"/>
              <a:gd name="connsiteX183" fmla="*/ 3396977 w 4679404"/>
              <a:gd name="connsiteY183" fmla="*/ 4155515 h 4679404"/>
              <a:gd name="connsiteX184" fmla="*/ 3327207 w 4679404"/>
              <a:gd name="connsiteY184" fmla="*/ 4221002 h 4679404"/>
              <a:gd name="connsiteX185" fmla="*/ 3253074 w 4679404"/>
              <a:gd name="connsiteY185" fmla="*/ 4279944 h 4679404"/>
              <a:gd name="connsiteX186" fmla="*/ 3176759 w 4679404"/>
              <a:gd name="connsiteY186" fmla="*/ 4334515 h 4679404"/>
              <a:gd name="connsiteX187" fmla="*/ 3098269 w 4679404"/>
              <a:gd name="connsiteY187" fmla="*/ 4386898 h 4679404"/>
              <a:gd name="connsiteX188" fmla="*/ 3015416 w 4679404"/>
              <a:gd name="connsiteY188" fmla="*/ 4434924 h 4679404"/>
              <a:gd name="connsiteX189" fmla="*/ 2928200 w 4679404"/>
              <a:gd name="connsiteY189" fmla="*/ 4478580 h 4679404"/>
              <a:gd name="connsiteX190" fmla="*/ 2836628 w 4679404"/>
              <a:gd name="connsiteY190" fmla="*/ 4520053 h 4679404"/>
              <a:gd name="connsiteX191" fmla="*/ 2742874 w 4679404"/>
              <a:gd name="connsiteY191" fmla="*/ 4552801 h 4679404"/>
              <a:gd name="connsiteX192" fmla="*/ 2644757 w 4679404"/>
              <a:gd name="connsiteY192" fmla="*/ 4583359 h 4679404"/>
              <a:gd name="connsiteX193" fmla="*/ 2544466 w 4679404"/>
              <a:gd name="connsiteY193" fmla="*/ 4609554 h 4679404"/>
              <a:gd name="connsiteX194" fmla="*/ 2439803 w 4679404"/>
              <a:gd name="connsiteY194" fmla="*/ 4631378 h 4679404"/>
              <a:gd name="connsiteX195" fmla="*/ 2330785 w 4679404"/>
              <a:gd name="connsiteY195" fmla="*/ 4646657 h 4679404"/>
              <a:gd name="connsiteX196" fmla="*/ 2219592 w 4679404"/>
              <a:gd name="connsiteY196" fmla="*/ 4657573 h 4679404"/>
              <a:gd name="connsiteX197" fmla="*/ 2108392 w 4679404"/>
              <a:gd name="connsiteY197" fmla="*/ 4666307 h 4679404"/>
              <a:gd name="connsiteX198" fmla="*/ 1988473 w 4679404"/>
              <a:gd name="connsiteY198" fmla="*/ 4668489 h 4679404"/>
              <a:gd name="connsiteX199" fmla="*/ 1870735 w 4679404"/>
              <a:gd name="connsiteY199" fmla="*/ 4666307 h 4679404"/>
              <a:gd name="connsiteX200" fmla="*/ 1755179 w 4679404"/>
              <a:gd name="connsiteY200" fmla="*/ 4657573 h 4679404"/>
              <a:gd name="connsiteX201" fmla="*/ 1646161 w 4679404"/>
              <a:gd name="connsiteY201" fmla="*/ 4646657 h 4679404"/>
              <a:gd name="connsiteX202" fmla="*/ 1539324 w 4679404"/>
              <a:gd name="connsiteY202" fmla="*/ 4629196 h 4679404"/>
              <a:gd name="connsiteX203" fmla="*/ 1434670 w 4679404"/>
              <a:gd name="connsiteY203" fmla="*/ 4607372 h 4679404"/>
              <a:gd name="connsiteX204" fmla="*/ 1332189 w 4679404"/>
              <a:gd name="connsiteY204" fmla="*/ 4581177 h 4679404"/>
              <a:gd name="connsiteX205" fmla="*/ 1234072 w 4679404"/>
              <a:gd name="connsiteY205" fmla="*/ 4550612 h 4679404"/>
              <a:gd name="connsiteX206" fmla="*/ 1138144 w 4679404"/>
              <a:gd name="connsiteY206" fmla="*/ 4513508 h 4679404"/>
              <a:gd name="connsiteX207" fmla="*/ 1044382 w 4679404"/>
              <a:gd name="connsiteY207" fmla="*/ 4474216 h 4679404"/>
              <a:gd name="connsiteX208" fmla="*/ 957174 w 4679404"/>
              <a:gd name="connsiteY208" fmla="*/ 4430561 h 4679404"/>
              <a:gd name="connsiteX209" fmla="*/ 872139 w 4679404"/>
              <a:gd name="connsiteY209" fmla="*/ 4380353 h 4679404"/>
              <a:gd name="connsiteX210" fmla="*/ 791468 w 4679404"/>
              <a:gd name="connsiteY210" fmla="*/ 4330145 h 4679404"/>
              <a:gd name="connsiteX211" fmla="*/ 715153 w 4679404"/>
              <a:gd name="connsiteY211" fmla="*/ 4273391 h 4679404"/>
              <a:gd name="connsiteX212" fmla="*/ 643201 w 4679404"/>
              <a:gd name="connsiteY212" fmla="*/ 4212275 h 4679404"/>
              <a:gd name="connsiteX213" fmla="*/ 573432 w 4679404"/>
              <a:gd name="connsiteY213" fmla="*/ 4148969 h 4679404"/>
              <a:gd name="connsiteX214" fmla="*/ 510199 w 4679404"/>
              <a:gd name="connsiteY214" fmla="*/ 4081301 h 4679404"/>
              <a:gd name="connsiteX215" fmla="*/ 446967 w 4679404"/>
              <a:gd name="connsiteY215" fmla="*/ 4009269 h 4679404"/>
              <a:gd name="connsiteX216" fmla="*/ 392462 w 4679404"/>
              <a:gd name="connsiteY216" fmla="*/ 3932866 h 4679404"/>
              <a:gd name="connsiteX217" fmla="*/ 337956 w 4679404"/>
              <a:gd name="connsiteY217" fmla="*/ 3854281 h 4679404"/>
              <a:gd name="connsiteX218" fmla="*/ 289988 w 4679404"/>
              <a:gd name="connsiteY218" fmla="*/ 3771333 h 4679404"/>
              <a:gd name="connsiteX219" fmla="*/ 242021 w 4679404"/>
              <a:gd name="connsiteY219" fmla="*/ 3686204 h 4679404"/>
              <a:gd name="connsiteX220" fmla="*/ 200591 w 4679404"/>
              <a:gd name="connsiteY220" fmla="*/ 3596703 h 4679404"/>
              <a:gd name="connsiteX221" fmla="*/ 163524 w 4679404"/>
              <a:gd name="connsiteY221" fmla="*/ 3505029 h 4679404"/>
              <a:gd name="connsiteX222" fmla="*/ 130821 w 4679404"/>
              <a:gd name="connsiteY222" fmla="*/ 3408976 h 4679404"/>
              <a:gd name="connsiteX223" fmla="*/ 98117 w 4679404"/>
              <a:gd name="connsiteY223" fmla="*/ 3308567 h 4679404"/>
              <a:gd name="connsiteX224" fmla="*/ 71952 w 4679404"/>
              <a:gd name="connsiteY224" fmla="*/ 3208159 h 4679404"/>
              <a:gd name="connsiteX225" fmla="*/ 50150 w 4679404"/>
              <a:gd name="connsiteY225" fmla="*/ 3105561 h 4679404"/>
              <a:gd name="connsiteX226" fmla="*/ 34885 w 4679404"/>
              <a:gd name="connsiteY226" fmla="*/ 2998600 h 4679404"/>
              <a:gd name="connsiteX227" fmla="*/ 19621 w 4679404"/>
              <a:gd name="connsiteY227" fmla="*/ 2891646 h 4679404"/>
              <a:gd name="connsiteX228" fmla="*/ 8720 w 4679404"/>
              <a:gd name="connsiteY228" fmla="*/ 2780314 h 4679404"/>
              <a:gd name="connsiteX229" fmla="*/ 4363 w 4679404"/>
              <a:gd name="connsiteY229" fmla="*/ 2671172 h 4679404"/>
              <a:gd name="connsiteX230" fmla="*/ 0 w 4679404"/>
              <a:gd name="connsiteY230" fmla="*/ 2555484 h 4679404"/>
              <a:gd name="connsiteX231" fmla="*/ 4363 w 4679404"/>
              <a:gd name="connsiteY231" fmla="*/ 2441978 h 4679404"/>
              <a:gd name="connsiteX232" fmla="*/ 10901 w 4679404"/>
              <a:gd name="connsiteY232" fmla="*/ 2328464 h 4679404"/>
              <a:gd name="connsiteX233" fmla="*/ 19621 w 4679404"/>
              <a:gd name="connsiteY233" fmla="*/ 2217140 h 4679404"/>
              <a:gd name="connsiteX234" fmla="*/ 34885 w 4679404"/>
              <a:gd name="connsiteY234" fmla="*/ 2107997 h 4679404"/>
              <a:gd name="connsiteX235" fmla="*/ 54506 w 4679404"/>
              <a:gd name="connsiteY235" fmla="*/ 2001036 h 4679404"/>
              <a:gd name="connsiteX236" fmla="*/ 78490 w 4679404"/>
              <a:gd name="connsiteY236" fmla="*/ 1898446 h 4679404"/>
              <a:gd name="connsiteX237" fmla="*/ 104655 w 4679404"/>
              <a:gd name="connsiteY237" fmla="*/ 1798030 h 4679404"/>
              <a:gd name="connsiteX238" fmla="*/ 135184 w 4679404"/>
              <a:gd name="connsiteY238" fmla="*/ 1699803 h 4679404"/>
              <a:gd name="connsiteX239" fmla="*/ 163524 w 4679404"/>
              <a:gd name="connsiteY239" fmla="*/ 1621218 h 4679404"/>
              <a:gd name="connsiteX240" fmla="*/ 194053 w 4679404"/>
              <a:gd name="connsiteY240" fmla="*/ 1544823 h 4679404"/>
              <a:gd name="connsiteX241" fmla="*/ 231120 w 4679404"/>
              <a:gd name="connsiteY241" fmla="*/ 1470601 h 4679404"/>
              <a:gd name="connsiteX242" fmla="*/ 266004 w 4679404"/>
              <a:gd name="connsiteY242" fmla="*/ 1398569 h 4679404"/>
              <a:gd name="connsiteX243" fmla="*/ 305245 w 4679404"/>
              <a:gd name="connsiteY243" fmla="*/ 1328719 h 4679404"/>
              <a:gd name="connsiteX244" fmla="*/ 346676 w 4679404"/>
              <a:gd name="connsiteY244" fmla="*/ 1261050 h 4679404"/>
              <a:gd name="connsiteX245" fmla="*/ 390280 w 4679404"/>
              <a:gd name="connsiteY245" fmla="*/ 1197745 h 4679404"/>
              <a:gd name="connsiteX246" fmla="*/ 438248 w 4679404"/>
              <a:gd name="connsiteY246" fmla="*/ 1134446 h 4679404"/>
              <a:gd name="connsiteX247" fmla="*/ 442611 w 4679404"/>
              <a:gd name="connsiteY247" fmla="*/ 1154089 h 4679404"/>
              <a:gd name="connsiteX248" fmla="*/ 451330 w 4679404"/>
              <a:gd name="connsiteY248" fmla="*/ 1169368 h 4679404"/>
              <a:gd name="connsiteX249" fmla="*/ 460050 w 4679404"/>
              <a:gd name="connsiteY249" fmla="*/ 1186829 h 4679404"/>
              <a:gd name="connsiteX250" fmla="*/ 470951 w 4679404"/>
              <a:gd name="connsiteY250" fmla="*/ 1204297 h 4679404"/>
              <a:gd name="connsiteX251" fmla="*/ 484034 w 4679404"/>
              <a:gd name="connsiteY251" fmla="*/ 1217394 h 4679404"/>
              <a:gd name="connsiteX252" fmla="*/ 494935 w 4679404"/>
              <a:gd name="connsiteY252" fmla="*/ 1232673 h 4679404"/>
              <a:gd name="connsiteX253" fmla="*/ 510199 w 4679404"/>
              <a:gd name="connsiteY253" fmla="*/ 1247953 h 4679404"/>
              <a:gd name="connsiteX254" fmla="*/ 523282 w 4679404"/>
              <a:gd name="connsiteY254" fmla="*/ 1258868 h 4679404"/>
              <a:gd name="connsiteX255" fmla="*/ 538547 w 4679404"/>
              <a:gd name="connsiteY255" fmla="*/ 1267595 h 4679404"/>
              <a:gd name="connsiteX256" fmla="*/ 555985 w 4679404"/>
              <a:gd name="connsiteY256" fmla="*/ 1278511 h 4679404"/>
              <a:gd name="connsiteX257" fmla="*/ 573432 w 4679404"/>
              <a:gd name="connsiteY257" fmla="*/ 1287245 h 4679404"/>
              <a:gd name="connsiteX258" fmla="*/ 590870 w 4679404"/>
              <a:gd name="connsiteY258" fmla="*/ 1293790 h 4679404"/>
              <a:gd name="connsiteX259" fmla="*/ 610498 w 4679404"/>
              <a:gd name="connsiteY259" fmla="*/ 1300342 h 4679404"/>
              <a:gd name="connsiteX260" fmla="*/ 630119 w 4679404"/>
              <a:gd name="connsiteY260" fmla="*/ 1304706 h 4679404"/>
              <a:gd name="connsiteX261" fmla="*/ 647565 w 4679404"/>
              <a:gd name="connsiteY261" fmla="*/ 1306887 h 4679404"/>
              <a:gd name="connsiteX262" fmla="*/ 669367 w 4679404"/>
              <a:gd name="connsiteY262" fmla="*/ 1306887 h 4679404"/>
              <a:gd name="connsiteX263" fmla="*/ 697707 w 4679404"/>
              <a:gd name="connsiteY263" fmla="*/ 1304706 h 4679404"/>
              <a:gd name="connsiteX264" fmla="*/ 723873 w 4679404"/>
              <a:gd name="connsiteY264" fmla="*/ 1300342 h 4679404"/>
              <a:gd name="connsiteX265" fmla="*/ 750038 w 4679404"/>
              <a:gd name="connsiteY265" fmla="*/ 1291608 h 4679404"/>
              <a:gd name="connsiteX266" fmla="*/ 774022 w 4679404"/>
              <a:gd name="connsiteY266" fmla="*/ 1282874 h 4679404"/>
              <a:gd name="connsiteX267" fmla="*/ 798006 w 4679404"/>
              <a:gd name="connsiteY267" fmla="*/ 1271966 h 4679404"/>
              <a:gd name="connsiteX268" fmla="*/ 819808 w 4679404"/>
              <a:gd name="connsiteY268" fmla="*/ 1254498 h 4679404"/>
              <a:gd name="connsiteX269" fmla="*/ 839436 w 4679404"/>
              <a:gd name="connsiteY269" fmla="*/ 1237037 h 4679404"/>
              <a:gd name="connsiteX270" fmla="*/ 859056 w 4679404"/>
              <a:gd name="connsiteY270" fmla="*/ 1217394 h 4679404"/>
              <a:gd name="connsiteX271" fmla="*/ 856875 w 4679404"/>
              <a:gd name="connsiteY271" fmla="*/ 1243589 h 4679404"/>
              <a:gd name="connsiteX272" fmla="*/ 859056 w 4679404"/>
              <a:gd name="connsiteY272" fmla="*/ 1267595 h 4679404"/>
              <a:gd name="connsiteX273" fmla="*/ 861238 w 4679404"/>
              <a:gd name="connsiteY273" fmla="*/ 1293790 h 4679404"/>
              <a:gd name="connsiteX274" fmla="*/ 867776 w 4679404"/>
              <a:gd name="connsiteY274" fmla="*/ 1315621 h 4679404"/>
              <a:gd name="connsiteX275" fmla="*/ 874321 w 4679404"/>
              <a:gd name="connsiteY275" fmla="*/ 1339634 h 4679404"/>
              <a:gd name="connsiteX276" fmla="*/ 885222 w 4679404"/>
              <a:gd name="connsiteY276" fmla="*/ 1361459 h 4679404"/>
              <a:gd name="connsiteX277" fmla="*/ 896123 w 4679404"/>
              <a:gd name="connsiteY277" fmla="*/ 1381108 h 4679404"/>
              <a:gd name="connsiteX278" fmla="*/ 911388 w 4679404"/>
              <a:gd name="connsiteY278" fmla="*/ 1400751 h 4679404"/>
              <a:gd name="connsiteX279" fmla="*/ 926645 w 4679404"/>
              <a:gd name="connsiteY279" fmla="*/ 1416030 h 4679404"/>
              <a:gd name="connsiteX280" fmla="*/ 944091 w 4679404"/>
              <a:gd name="connsiteY280" fmla="*/ 1433498 h 4679404"/>
              <a:gd name="connsiteX281" fmla="*/ 963711 w 4679404"/>
              <a:gd name="connsiteY281" fmla="*/ 1448777 h 4679404"/>
              <a:gd name="connsiteX282" fmla="*/ 983332 w 4679404"/>
              <a:gd name="connsiteY282" fmla="*/ 1459686 h 4679404"/>
              <a:gd name="connsiteX283" fmla="*/ 1002960 w 4679404"/>
              <a:gd name="connsiteY283" fmla="*/ 1470601 h 4679404"/>
              <a:gd name="connsiteX284" fmla="*/ 1026944 w 4679404"/>
              <a:gd name="connsiteY284" fmla="*/ 1477154 h 4679404"/>
              <a:gd name="connsiteX285" fmla="*/ 1048746 w 4679404"/>
              <a:gd name="connsiteY285" fmla="*/ 1483699 h 4679404"/>
              <a:gd name="connsiteX286" fmla="*/ 1074911 w 4679404"/>
              <a:gd name="connsiteY286" fmla="*/ 1485881 h 4679404"/>
              <a:gd name="connsiteX287" fmla="*/ 1098895 w 4679404"/>
              <a:gd name="connsiteY287" fmla="*/ 1488070 h 4679404"/>
              <a:gd name="connsiteX288" fmla="*/ 1131599 w 4679404"/>
              <a:gd name="connsiteY288" fmla="*/ 1485881 h 4679404"/>
              <a:gd name="connsiteX289" fmla="*/ 1162120 w 4679404"/>
              <a:gd name="connsiteY289" fmla="*/ 1481517 h 4679404"/>
              <a:gd name="connsiteX290" fmla="*/ 1157764 w 4679404"/>
              <a:gd name="connsiteY290" fmla="*/ 1483699 h 4679404"/>
              <a:gd name="connsiteX291" fmla="*/ 1120697 w 4679404"/>
              <a:gd name="connsiteY291" fmla="*/ 1531725 h 4679404"/>
              <a:gd name="connsiteX292" fmla="*/ 1087994 w 4679404"/>
              <a:gd name="connsiteY292" fmla="*/ 1579744 h 4679404"/>
              <a:gd name="connsiteX293" fmla="*/ 1053109 w 4679404"/>
              <a:gd name="connsiteY293" fmla="*/ 1632134 h 4679404"/>
              <a:gd name="connsiteX294" fmla="*/ 1022580 w 4679404"/>
              <a:gd name="connsiteY294" fmla="*/ 1686705 h 4679404"/>
              <a:gd name="connsiteX295" fmla="*/ 994240 w 4679404"/>
              <a:gd name="connsiteY295" fmla="*/ 1745640 h 4679404"/>
              <a:gd name="connsiteX296" fmla="*/ 968075 w 4679404"/>
              <a:gd name="connsiteY296" fmla="*/ 1806764 h 4679404"/>
              <a:gd name="connsiteX297" fmla="*/ 941909 w 4679404"/>
              <a:gd name="connsiteY297" fmla="*/ 1870069 h 4679404"/>
              <a:gd name="connsiteX298" fmla="*/ 920107 w 4679404"/>
              <a:gd name="connsiteY298" fmla="*/ 1937738 h 4679404"/>
              <a:gd name="connsiteX299" fmla="*/ 898305 w 4679404"/>
              <a:gd name="connsiteY299" fmla="*/ 2007588 h 4679404"/>
              <a:gd name="connsiteX300" fmla="*/ 883040 w 4679404"/>
              <a:gd name="connsiteY300" fmla="*/ 2079621 h 4679404"/>
              <a:gd name="connsiteX301" fmla="*/ 867776 w 4679404"/>
              <a:gd name="connsiteY301" fmla="*/ 2153834 h 4679404"/>
              <a:gd name="connsiteX302" fmla="*/ 856875 w 4679404"/>
              <a:gd name="connsiteY302" fmla="*/ 2230237 h 4679404"/>
              <a:gd name="connsiteX303" fmla="*/ 845974 w 4679404"/>
              <a:gd name="connsiteY303" fmla="*/ 2308822 h 4679404"/>
              <a:gd name="connsiteX304" fmla="*/ 839436 w 4679404"/>
              <a:gd name="connsiteY304" fmla="*/ 2389588 h 4679404"/>
              <a:gd name="connsiteX305" fmla="*/ 835073 w 4679404"/>
              <a:gd name="connsiteY305" fmla="*/ 2472536 h 4679404"/>
              <a:gd name="connsiteX306" fmla="*/ 832891 w 4679404"/>
              <a:gd name="connsiteY306" fmla="*/ 2555484 h 4679404"/>
              <a:gd name="connsiteX307" fmla="*/ 835073 w 4679404"/>
              <a:gd name="connsiteY307" fmla="*/ 2642795 h 4679404"/>
              <a:gd name="connsiteX308" fmla="*/ 839436 w 4679404"/>
              <a:gd name="connsiteY308" fmla="*/ 2725743 h 4679404"/>
              <a:gd name="connsiteX309" fmla="*/ 845974 w 4679404"/>
              <a:gd name="connsiteY309" fmla="*/ 2808691 h 4679404"/>
              <a:gd name="connsiteX310" fmla="*/ 856875 w 4679404"/>
              <a:gd name="connsiteY310" fmla="*/ 2887275 h 4679404"/>
              <a:gd name="connsiteX311" fmla="*/ 867776 w 4679404"/>
              <a:gd name="connsiteY311" fmla="*/ 2963678 h 4679404"/>
              <a:gd name="connsiteX312" fmla="*/ 883040 w 4679404"/>
              <a:gd name="connsiteY312" fmla="*/ 3040074 h 4679404"/>
              <a:gd name="connsiteX313" fmla="*/ 898305 w 4679404"/>
              <a:gd name="connsiteY313" fmla="*/ 3112113 h 4679404"/>
              <a:gd name="connsiteX314" fmla="*/ 920107 w 4679404"/>
              <a:gd name="connsiteY314" fmla="*/ 3184145 h 4679404"/>
              <a:gd name="connsiteX315" fmla="*/ 941909 w 4679404"/>
              <a:gd name="connsiteY315" fmla="*/ 3249633 h 4679404"/>
              <a:gd name="connsiteX316" fmla="*/ 968075 w 4679404"/>
              <a:gd name="connsiteY316" fmla="*/ 3317301 h 4679404"/>
              <a:gd name="connsiteX317" fmla="*/ 994240 w 4679404"/>
              <a:gd name="connsiteY317" fmla="*/ 3380600 h 4679404"/>
              <a:gd name="connsiteX318" fmla="*/ 1024762 w 4679404"/>
              <a:gd name="connsiteY318" fmla="*/ 3439542 h 4679404"/>
              <a:gd name="connsiteX319" fmla="*/ 1057465 w 4679404"/>
              <a:gd name="connsiteY319" fmla="*/ 3494113 h 4679404"/>
              <a:gd name="connsiteX320" fmla="*/ 1090176 w 4679404"/>
              <a:gd name="connsiteY320" fmla="*/ 3548684 h 4679404"/>
              <a:gd name="connsiteX321" fmla="*/ 1127235 w 4679404"/>
              <a:gd name="connsiteY321" fmla="*/ 3601074 h 4679404"/>
              <a:gd name="connsiteX322" fmla="*/ 1166483 w 4679404"/>
              <a:gd name="connsiteY322" fmla="*/ 3646911 h 4679404"/>
              <a:gd name="connsiteX323" fmla="*/ 1207914 w 4679404"/>
              <a:gd name="connsiteY323" fmla="*/ 3690567 h 4679404"/>
              <a:gd name="connsiteX324" fmla="*/ 1247155 w 4679404"/>
              <a:gd name="connsiteY324" fmla="*/ 3734230 h 4679404"/>
              <a:gd name="connsiteX325" fmla="*/ 1292948 w 4679404"/>
              <a:gd name="connsiteY325" fmla="*/ 3771333 h 4679404"/>
              <a:gd name="connsiteX326" fmla="*/ 1336552 w 4679404"/>
              <a:gd name="connsiteY326" fmla="*/ 3808444 h 4679404"/>
              <a:gd name="connsiteX327" fmla="*/ 1384520 w 4679404"/>
              <a:gd name="connsiteY327" fmla="*/ 3841184 h 4679404"/>
              <a:gd name="connsiteX328" fmla="*/ 1432488 w 4679404"/>
              <a:gd name="connsiteY328" fmla="*/ 3869560 h 4679404"/>
              <a:gd name="connsiteX329" fmla="*/ 1478274 w 4679404"/>
              <a:gd name="connsiteY329" fmla="*/ 3900126 h 4679404"/>
              <a:gd name="connsiteX330" fmla="*/ 1532779 w 4679404"/>
              <a:gd name="connsiteY330" fmla="*/ 3924132 h 4679404"/>
              <a:gd name="connsiteX331" fmla="*/ 1582929 w 4679404"/>
              <a:gd name="connsiteY331" fmla="*/ 3943781 h 4679404"/>
              <a:gd name="connsiteX332" fmla="*/ 1637442 w 4679404"/>
              <a:gd name="connsiteY332" fmla="*/ 3963424 h 4679404"/>
              <a:gd name="connsiteX333" fmla="*/ 1691947 w 4679404"/>
              <a:gd name="connsiteY333" fmla="*/ 3978703 h 4679404"/>
              <a:gd name="connsiteX334" fmla="*/ 1746453 w 4679404"/>
              <a:gd name="connsiteY334" fmla="*/ 3991800 h 4679404"/>
              <a:gd name="connsiteX335" fmla="*/ 1803147 w 4679404"/>
              <a:gd name="connsiteY335" fmla="*/ 4002716 h 4679404"/>
              <a:gd name="connsiteX336" fmla="*/ 1862016 w 4679404"/>
              <a:gd name="connsiteY336" fmla="*/ 4009269 h 4679404"/>
              <a:gd name="connsiteX337" fmla="*/ 1920885 w 4679404"/>
              <a:gd name="connsiteY337" fmla="*/ 4011450 h 4679404"/>
              <a:gd name="connsiteX338" fmla="*/ 1984117 w 4679404"/>
              <a:gd name="connsiteY338" fmla="*/ 4013632 h 4679404"/>
              <a:gd name="connsiteX339" fmla="*/ 2062606 w 4679404"/>
              <a:gd name="connsiteY339" fmla="*/ 4011450 h 4679404"/>
              <a:gd name="connsiteX340" fmla="*/ 2138921 w 4679404"/>
              <a:gd name="connsiteY340" fmla="*/ 4004898 h 4679404"/>
              <a:gd name="connsiteX341" fmla="*/ 2213047 w 4679404"/>
              <a:gd name="connsiteY341" fmla="*/ 3991800 h 4679404"/>
              <a:gd name="connsiteX342" fmla="*/ 2284999 w 4679404"/>
              <a:gd name="connsiteY342" fmla="*/ 3976521 h 4679404"/>
              <a:gd name="connsiteX343" fmla="*/ 2354769 w 4679404"/>
              <a:gd name="connsiteY343" fmla="*/ 3952515 h 4679404"/>
              <a:gd name="connsiteX344" fmla="*/ 2426721 w 4679404"/>
              <a:gd name="connsiteY344" fmla="*/ 3926321 h 4679404"/>
              <a:gd name="connsiteX345" fmla="*/ 2494316 w 4679404"/>
              <a:gd name="connsiteY345" fmla="*/ 3893573 h 4679404"/>
              <a:gd name="connsiteX346" fmla="*/ 2561904 w 4679404"/>
              <a:gd name="connsiteY346" fmla="*/ 3856463 h 4679404"/>
              <a:gd name="connsiteX347" fmla="*/ 2594608 w 4679404"/>
              <a:gd name="connsiteY347" fmla="*/ 3836820 h 4679404"/>
              <a:gd name="connsiteX348" fmla="*/ 2625137 w 4679404"/>
              <a:gd name="connsiteY348" fmla="*/ 3812807 h 4679404"/>
              <a:gd name="connsiteX349" fmla="*/ 2655658 w 4679404"/>
              <a:gd name="connsiteY349" fmla="*/ 3790983 h 4679404"/>
              <a:gd name="connsiteX350" fmla="*/ 2688362 w 4679404"/>
              <a:gd name="connsiteY350" fmla="*/ 3766970 h 4679404"/>
              <a:gd name="connsiteX351" fmla="*/ 2716709 w 4679404"/>
              <a:gd name="connsiteY351" fmla="*/ 3740775 h 4679404"/>
              <a:gd name="connsiteX352" fmla="*/ 2745056 w 4679404"/>
              <a:gd name="connsiteY352" fmla="*/ 3714580 h 4679404"/>
              <a:gd name="connsiteX353" fmla="*/ 2771222 w 4679404"/>
              <a:gd name="connsiteY353" fmla="*/ 3686204 h 4679404"/>
              <a:gd name="connsiteX354" fmla="*/ 2799562 w 4679404"/>
              <a:gd name="connsiteY354" fmla="*/ 3655645 h 4679404"/>
              <a:gd name="connsiteX355" fmla="*/ 2823545 w 4679404"/>
              <a:gd name="connsiteY355" fmla="*/ 3622898 h 4679404"/>
              <a:gd name="connsiteX356" fmla="*/ 2849711 w 4679404"/>
              <a:gd name="connsiteY356" fmla="*/ 3592340 h 4679404"/>
              <a:gd name="connsiteX357" fmla="*/ 2873695 w 4679404"/>
              <a:gd name="connsiteY357" fmla="*/ 3557418 h 4679404"/>
              <a:gd name="connsiteX358" fmla="*/ 2897679 w 4679404"/>
              <a:gd name="connsiteY358" fmla="*/ 3522489 h 4679404"/>
              <a:gd name="connsiteX359" fmla="*/ 2941283 w 4679404"/>
              <a:gd name="connsiteY359" fmla="*/ 3448268 h 4679404"/>
              <a:gd name="connsiteX360" fmla="*/ 2980531 w 4679404"/>
              <a:gd name="connsiteY360" fmla="*/ 3367502 h 4679404"/>
              <a:gd name="connsiteX361" fmla="*/ 3000152 w 4679404"/>
              <a:gd name="connsiteY361" fmla="*/ 3328217 h 4679404"/>
              <a:gd name="connsiteX362" fmla="*/ 3019780 w 4679404"/>
              <a:gd name="connsiteY362" fmla="*/ 3284554 h 4679404"/>
              <a:gd name="connsiteX363" fmla="*/ 3032863 w 4679404"/>
              <a:gd name="connsiteY363" fmla="*/ 3240899 h 4679404"/>
              <a:gd name="connsiteX364" fmla="*/ 3050301 w 4679404"/>
              <a:gd name="connsiteY364" fmla="*/ 3195061 h 4679404"/>
              <a:gd name="connsiteX365" fmla="*/ 3065566 w 4679404"/>
              <a:gd name="connsiteY365" fmla="*/ 3147035 h 4679404"/>
              <a:gd name="connsiteX366" fmla="*/ 3076467 w 4679404"/>
              <a:gd name="connsiteY366" fmla="*/ 3099016 h 4679404"/>
              <a:gd name="connsiteX367" fmla="*/ 3089550 w 4679404"/>
              <a:gd name="connsiteY367" fmla="*/ 3050990 h 4679404"/>
              <a:gd name="connsiteX368" fmla="*/ 3098269 w 4679404"/>
              <a:gd name="connsiteY368" fmla="*/ 3000789 h 4679404"/>
              <a:gd name="connsiteX369" fmla="*/ 3115715 w 4679404"/>
              <a:gd name="connsiteY369" fmla="*/ 2896009 h 4679404"/>
              <a:gd name="connsiteX370" fmla="*/ 3128798 w 4679404"/>
              <a:gd name="connsiteY370" fmla="*/ 2789048 h 4679404"/>
              <a:gd name="connsiteX371" fmla="*/ 3137517 w 4679404"/>
              <a:gd name="connsiteY371" fmla="*/ 2675542 h 4679404"/>
              <a:gd name="connsiteX372" fmla="*/ 3139699 w 4679404"/>
              <a:gd name="connsiteY372" fmla="*/ 2555484 h 4679404"/>
              <a:gd name="connsiteX373" fmla="*/ 3137517 w 4679404"/>
              <a:gd name="connsiteY373" fmla="*/ 2446341 h 4679404"/>
              <a:gd name="connsiteX374" fmla="*/ 3128798 w 4679404"/>
              <a:gd name="connsiteY374" fmla="*/ 2341562 h 4679404"/>
              <a:gd name="connsiteX375" fmla="*/ 3117890 w 4679404"/>
              <a:gd name="connsiteY375" fmla="*/ 2241153 h 4679404"/>
              <a:gd name="connsiteX376" fmla="*/ 3102633 w 4679404"/>
              <a:gd name="connsiteY376" fmla="*/ 2140737 h 4679404"/>
              <a:gd name="connsiteX377" fmla="*/ 3080830 w 4679404"/>
              <a:gd name="connsiteY377" fmla="*/ 2046881 h 4679404"/>
              <a:gd name="connsiteX378" fmla="*/ 3056846 w 4679404"/>
              <a:gd name="connsiteY378" fmla="*/ 1955199 h 4679404"/>
              <a:gd name="connsiteX379" fmla="*/ 3028499 w 4679404"/>
              <a:gd name="connsiteY379" fmla="*/ 1867880 h 4679404"/>
              <a:gd name="connsiteX380" fmla="*/ 2993614 w 4679404"/>
              <a:gd name="connsiteY380" fmla="*/ 1782751 h 4679404"/>
              <a:gd name="connsiteX381" fmla="*/ 2969630 w 4679404"/>
              <a:gd name="connsiteY381" fmla="*/ 1728179 h 4679404"/>
              <a:gd name="connsiteX382" fmla="*/ 2941283 w 4679404"/>
              <a:gd name="connsiteY382" fmla="*/ 1675789 h 4679404"/>
              <a:gd name="connsiteX383" fmla="*/ 2910761 w 4679404"/>
              <a:gd name="connsiteY383" fmla="*/ 1625589 h 4679404"/>
              <a:gd name="connsiteX384" fmla="*/ 2878058 w 4679404"/>
              <a:gd name="connsiteY384" fmla="*/ 1575381 h 4679404"/>
              <a:gd name="connsiteX385" fmla="*/ 2910761 w 4679404"/>
              <a:gd name="connsiteY385" fmla="*/ 1581926 h 4679404"/>
              <a:gd name="connsiteX386" fmla="*/ 2943465 w 4679404"/>
              <a:gd name="connsiteY386" fmla="*/ 1584115 h 4679404"/>
              <a:gd name="connsiteX387" fmla="*/ 2967449 w 4679404"/>
              <a:gd name="connsiteY387" fmla="*/ 1584115 h 4679404"/>
              <a:gd name="connsiteX388" fmla="*/ 2989251 w 4679404"/>
              <a:gd name="connsiteY388" fmla="*/ 1579744 h 4679404"/>
              <a:gd name="connsiteX389" fmla="*/ 3013235 w 4679404"/>
              <a:gd name="connsiteY389" fmla="*/ 1575381 h 4679404"/>
              <a:gd name="connsiteX390" fmla="*/ 3030681 w 4679404"/>
              <a:gd name="connsiteY390" fmla="*/ 1566647 h 4679404"/>
              <a:gd name="connsiteX391" fmla="*/ 3052483 w 4679404"/>
              <a:gd name="connsiteY391" fmla="*/ 1557920 h 4679404"/>
              <a:gd name="connsiteX392" fmla="*/ 3072104 w 4679404"/>
              <a:gd name="connsiteY392" fmla="*/ 1549186 h 4679404"/>
              <a:gd name="connsiteX393" fmla="*/ 3091731 w 4679404"/>
              <a:gd name="connsiteY393" fmla="*/ 1533907 h 4679404"/>
              <a:gd name="connsiteX394" fmla="*/ 3106989 w 4679404"/>
              <a:gd name="connsiteY394" fmla="*/ 1520809 h 4679404"/>
              <a:gd name="connsiteX395" fmla="*/ 3122253 w 4679404"/>
              <a:gd name="connsiteY395" fmla="*/ 1505530 h 4679404"/>
              <a:gd name="connsiteX396" fmla="*/ 3137517 w 4679404"/>
              <a:gd name="connsiteY396" fmla="*/ 1488070 h 4679404"/>
              <a:gd name="connsiteX397" fmla="*/ 3148419 w 4679404"/>
              <a:gd name="connsiteY397" fmla="*/ 1470601 h 4679404"/>
              <a:gd name="connsiteX398" fmla="*/ 3161501 w 4679404"/>
              <a:gd name="connsiteY398" fmla="*/ 1450959 h 4679404"/>
              <a:gd name="connsiteX399" fmla="*/ 3170221 w 4679404"/>
              <a:gd name="connsiteY399" fmla="*/ 1431309 h 4679404"/>
              <a:gd name="connsiteX400" fmla="*/ 3176759 w 4679404"/>
              <a:gd name="connsiteY400" fmla="*/ 1409485 h 4679404"/>
              <a:gd name="connsiteX401" fmla="*/ 3181122 w 4679404"/>
              <a:gd name="connsiteY401" fmla="*/ 1387654 h 4679404"/>
              <a:gd name="connsiteX402" fmla="*/ 3187667 w 4679404"/>
              <a:gd name="connsiteY402" fmla="*/ 1363640 h 4679404"/>
              <a:gd name="connsiteX403" fmla="*/ 3216007 w 4679404"/>
              <a:gd name="connsiteY403" fmla="*/ 1361459 h 4679404"/>
              <a:gd name="connsiteX404" fmla="*/ 3244354 w 4679404"/>
              <a:gd name="connsiteY404" fmla="*/ 1359277 h 4679404"/>
              <a:gd name="connsiteX405" fmla="*/ 3272694 w 4679404"/>
              <a:gd name="connsiteY405" fmla="*/ 1352732 h 4679404"/>
              <a:gd name="connsiteX406" fmla="*/ 3298860 w 4679404"/>
              <a:gd name="connsiteY406" fmla="*/ 1341816 h 4679404"/>
              <a:gd name="connsiteX407" fmla="*/ 3322843 w 4679404"/>
              <a:gd name="connsiteY407" fmla="*/ 1330900 h 4679404"/>
              <a:gd name="connsiteX408" fmla="*/ 3346827 w 4679404"/>
              <a:gd name="connsiteY408" fmla="*/ 1315621 h 4679404"/>
              <a:gd name="connsiteX409" fmla="*/ 3368630 w 4679404"/>
              <a:gd name="connsiteY409" fmla="*/ 1300342 h 4679404"/>
              <a:gd name="connsiteX410" fmla="*/ 3390439 w 4679404"/>
              <a:gd name="connsiteY410" fmla="*/ 1280692 h 4679404"/>
              <a:gd name="connsiteX411" fmla="*/ 3407878 w 4679404"/>
              <a:gd name="connsiteY411" fmla="*/ 1258868 h 4679404"/>
              <a:gd name="connsiteX412" fmla="*/ 3425324 w 4679404"/>
              <a:gd name="connsiteY412" fmla="*/ 1237037 h 4679404"/>
              <a:gd name="connsiteX413" fmla="*/ 3440581 w 4679404"/>
              <a:gd name="connsiteY413" fmla="*/ 1213024 h 4679404"/>
              <a:gd name="connsiteX414" fmla="*/ 3451482 w 4679404"/>
              <a:gd name="connsiteY414" fmla="*/ 1189018 h 4679404"/>
              <a:gd name="connsiteX415" fmla="*/ 3462391 w 4679404"/>
              <a:gd name="connsiteY415" fmla="*/ 1162823 h 4679404"/>
              <a:gd name="connsiteX416" fmla="*/ 3468928 w 4679404"/>
              <a:gd name="connsiteY416" fmla="*/ 1134446 h 4679404"/>
              <a:gd name="connsiteX417" fmla="*/ 3471110 w 4679404"/>
              <a:gd name="connsiteY417" fmla="*/ 1106063 h 4679404"/>
              <a:gd name="connsiteX418" fmla="*/ 3473292 w 4679404"/>
              <a:gd name="connsiteY418" fmla="*/ 1077686 h 4679404"/>
              <a:gd name="connsiteX419" fmla="*/ 1124702 w 4679404"/>
              <a:gd name="connsiteY419" fmla="*/ 1014417 h 4679404"/>
              <a:gd name="connsiteX420" fmla="*/ 1144220 w 4679404"/>
              <a:gd name="connsiteY420" fmla="*/ 1014417 h 4679404"/>
              <a:gd name="connsiteX421" fmla="*/ 1163745 w 4679404"/>
              <a:gd name="connsiteY421" fmla="*/ 1014417 h 4679404"/>
              <a:gd name="connsiteX422" fmla="*/ 1183263 w 4679404"/>
              <a:gd name="connsiteY422" fmla="*/ 1018751 h 4679404"/>
              <a:gd name="connsiteX423" fmla="*/ 1198440 w 4679404"/>
              <a:gd name="connsiteY423" fmla="*/ 1023093 h 4679404"/>
              <a:gd name="connsiteX424" fmla="*/ 1215791 w 4679404"/>
              <a:gd name="connsiteY424" fmla="*/ 1029601 h 4679404"/>
              <a:gd name="connsiteX425" fmla="*/ 1233142 w 4679404"/>
              <a:gd name="connsiteY425" fmla="*/ 1036102 h 4679404"/>
              <a:gd name="connsiteX426" fmla="*/ 1248326 w 4679404"/>
              <a:gd name="connsiteY426" fmla="*/ 1044778 h 4679404"/>
              <a:gd name="connsiteX427" fmla="*/ 1263510 w 4679404"/>
              <a:gd name="connsiteY427" fmla="*/ 1057795 h 4679404"/>
              <a:gd name="connsiteX428" fmla="*/ 1274352 w 4679404"/>
              <a:gd name="connsiteY428" fmla="*/ 1068637 h 4679404"/>
              <a:gd name="connsiteX429" fmla="*/ 1287362 w 4679404"/>
              <a:gd name="connsiteY429" fmla="*/ 1081647 h 4679404"/>
              <a:gd name="connsiteX430" fmla="*/ 1298204 w 4679404"/>
              <a:gd name="connsiteY430" fmla="*/ 1094664 h 4679404"/>
              <a:gd name="connsiteX431" fmla="*/ 1309054 w 4679404"/>
              <a:gd name="connsiteY431" fmla="*/ 1112015 h 4679404"/>
              <a:gd name="connsiteX432" fmla="*/ 1315555 w 4679404"/>
              <a:gd name="connsiteY432" fmla="*/ 1129365 h 4679404"/>
              <a:gd name="connsiteX433" fmla="*/ 1319897 w 4679404"/>
              <a:gd name="connsiteY433" fmla="*/ 1144542 h 4679404"/>
              <a:gd name="connsiteX434" fmla="*/ 1324231 w 4679404"/>
              <a:gd name="connsiteY434" fmla="*/ 1161893 h 4679404"/>
              <a:gd name="connsiteX435" fmla="*/ 1330739 w 4679404"/>
              <a:gd name="connsiteY435" fmla="*/ 1181411 h 4679404"/>
              <a:gd name="connsiteX436" fmla="*/ 1330739 w 4679404"/>
              <a:gd name="connsiteY436" fmla="*/ 1200936 h 4679404"/>
              <a:gd name="connsiteX437" fmla="*/ 1330739 w 4679404"/>
              <a:gd name="connsiteY437" fmla="*/ 1218287 h 4679404"/>
              <a:gd name="connsiteX438" fmla="*/ 1324231 w 4679404"/>
              <a:gd name="connsiteY438" fmla="*/ 1237805 h 4679404"/>
              <a:gd name="connsiteX439" fmla="*/ 1319897 w 4679404"/>
              <a:gd name="connsiteY439" fmla="*/ 1255156 h 4679404"/>
              <a:gd name="connsiteX440" fmla="*/ 1315555 w 4679404"/>
              <a:gd name="connsiteY440" fmla="*/ 1270333 h 4679404"/>
              <a:gd name="connsiteX441" fmla="*/ 1309054 w 4679404"/>
              <a:gd name="connsiteY441" fmla="*/ 1287684 h 4679404"/>
              <a:gd name="connsiteX442" fmla="*/ 1298204 w 4679404"/>
              <a:gd name="connsiteY442" fmla="*/ 1305035 h 4679404"/>
              <a:gd name="connsiteX443" fmla="*/ 1287362 w 4679404"/>
              <a:gd name="connsiteY443" fmla="*/ 1318052 h 4679404"/>
              <a:gd name="connsiteX444" fmla="*/ 1274352 w 4679404"/>
              <a:gd name="connsiteY444" fmla="*/ 1331062 h 4679404"/>
              <a:gd name="connsiteX445" fmla="*/ 1263510 w 4679404"/>
              <a:gd name="connsiteY445" fmla="*/ 1341904 h 4679404"/>
              <a:gd name="connsiteX446" fmla="*/ 1248326 w 4679404"/>
              <a:gd name="connsiteY446" fmla="*/ 1354921 h 4679404"/>
              <a:gd name="connsiteX447" fmla="*/ 1233142 w 4679404"/>
              <a:gd name="connsiteY447" fmla="*/ 1363596 h 4679404"/>
              <a:gd name="connsiteX448" fmla="*/ 1215791 w 4679404"/>
              <a:gd name="connsiteY448" fmla="*/ 1370098 h 4679404"/>
              <a:gd name="connsiteX449" fmla="*/ 1198440 w 4679404"/>
              <a:gd name="connsiteY449" fmla="*/ 1376606 h 4679404"/>
              <a:gd name="connsiteX450" fmla="*/ 1183263 w 4679404"/>
              <a:gd name="connsiteY450" fmla="*/ 1380940 h 4679404"/>
              <a:gd name="connsiteX451" fmla="*/ 1163745 w 4679404"/>
              <a:gd name="connsiteY451" fmla="*/ 1385281 h 4679404"/>
              <a:gd name="connsiteX452" fmla="*/ 1144220 w 4679404"/>
              <a:gd name="connsiteY452" fmla="*/ 1385281 h 4679404"/>
              <a:gd name="connsiteX453" fmla="*/ 1124702 w 4679404"/>
              <a:gd name="connsiteY453" fmla="*/ 1385281 h 4679404"/>
              <a:gd name="connsiteX454" fmla="*/ 1107351 w 4679404"/>
              <a:gd name="connsiteY454" fmla="*/ 1380940 h 4679404"/>
              <a:gd name="connsiteX455" fmla="*/ 1090000 w 4679404"/>
              <a:gd name="connsiteY455" fmla="*/ 1376606 h 4679404"/>
              <a:gd name="connsiteX456" fmla="*/ 1072649 w 4679404"/>
              <a:gd name="connsiteY456" fmla="*/ 1370098 h 4679404"/>
              <a:gd name="connsiteX457" fmla="*/ 1057473 w 4679404"/>
              <a:gd name="connsiteY457" fmla="*/ 1363596 h 4679404"/>
              <a:gd name="connsiteX458" fmla="*/ 1040122 w 4679404"/>
              <a:gd name="connsiteY458" fmla="*/ 1354921 h 4679404"/>
              <a:gd name="connsiteX459" fmla="*/ 1024938 w 4679404"/>
              <a:gd name="connsiteY459" fmla="*/ 1341904 h 4679404"/>
              <a:gd name="connsiteX460" fmla="*/ 1014095 w 4679404"/>
              <a:gd name="connsiteY460" fmla="*/ 1331062 h 4679404"/>
              <a:gd name="connsiteX461" fmla="*/ 1001085 w 4679404"/>
              <a:gd name="connsiteY461" fmla="*/ 1318052 h 4679404"/>
              <a:gd name="connsiteX462" fmla="*/ 990236 w 4679404"/>
              <a:gd name="connsiteY462" fmla="*/ 1305035 h 4679404"/>
              <a:gd name="connsiteX463" fmla="*/ 981560 w 4679404"/>
              <a:gd name="connsiteY463" fmla="*/ 1287684 h 4679404"/>
              <a:gd name="connsiteX464" fmla="*/ 972885 w 4679404"/>
              <a:gd name="connsiteY464" fmla="*/ 1270333 h 4679404"/>
              <a:gd name="connsiteX465" fmla="*/ 968551 w 4679404"/>
              <a:gd name="connsiteY465" fmla="*/ 1255156 h 4679404"/>
              <a:gd name="connsiteX466" fmla="*/ 964209 w 4679404"/>
              <a:gd name="connsiteY466" fmla="*/ 1237805 h 4679404"/>
              <a:gd name="connsiteX467" fmla="*/ 959875 w 4679404"/>
              <a:gd name="connsiteY467" fmla="*/ 1218287 h 4679404"/>
              <a:gd name="connsiteX468" fmla="*/ 959875 w 4679404"/>
              <a:gd name="connsiteY468" fmla="*/ 1200936 h 4679404"/>
              <a:gd name="connsiteX469" fmla="*/ 959875 w 4679404"/>
              <a:gd name="connsiteY469" fmla="*/ 1181411 h 4679404"/>
              <a:gd name="connsiteX470" fmla="*/ 964209 w 4679404"/>
              <a:gd name="connsiteY470" fmla="*/ 1161893 h 4679404"/>
              <a:gd name="connsiteX471" fmla="*/ 968551 w 4679404"/>
              <a:gd name="connsiteY471" fmla="*/ 1144542 h 4679404"/>
              <a:gd name="connsiteX472" fmla="*/ 972885 w 4679404"/>
              <a:gd name="connsiteY472" fmla="*/ 1129365 h 4679404"/>
              <a:gd name="connsiteX473" fmla="*/ 981560 w 4679404"/>
              <a:gd name="connsiteY473" fmla="*/ 1112015 h 4679404"/>
              <a:gd name="connsiteX474" fmla="*/ 990236 w 4679404"/>
              <a:gd name="connsiteY474" fmla="*/ 1094664 h 4679404"/>
              <a:gd name="connsiteX475" fmla="*/ 1001085 w 4679404"/>
              <a:gd name="connsiteY475" fmla="*/ 1081647 h 4679404"/>
              <a:gd name="connsiteX476" fmla="*/ 1014095 w 4679404"/>
              <a:gd name="connsiteY476" fmla="*/ 1068637 h 4679404"/>
              <a:gd name="connsiteX477" fmla="*/ 1024938 w 4679404"/>
              <a:gd name="connsiteY477" fmla="*/ 1057795 h 4679404"/>
              <a:gd name="connsiteX478" fmla="*/ 1040122 w 4679404"/>
              <a:gd name="connsiteY478" fmla="*/ 1044778 h 4679404"/>
              <a:gd name="connsiteX479" fmla="*/ 1057473 w 4679404"/>
              <a:gd name="connsiteY479" fmla="*/ 1036102 h 4679404"/>
              <a:gd name="connsiteX480" fmla="*/ 1072649 w 4679404"/>
              <a:gd name="connsiteY480" fmla="*/ 1029601 h 4679404"/>
              <a:gd name="connsiteX481" fmla="*/ 1090000 w 4679404"/>
              <a:gd name="connsiteY481" fmla="*/ 1023093 h 4679404"/>
              <a:gd name="connsiteX482" fmla="*/ 1107351 w 4679404"/>
              <a:gd name="connsiteY482" fmla="*/ 1018751 h 4679404"/>
              <a:gd name="connsiteX483" fmla="*/ 3119603 w 4679404"/>
              <a:gd name="connsiteY483" fmla="*/ 719912 h 4679404"/>
              <a:gd name="connsiteX484" fmla="*/ 3146010 w 4679404"/>
              <a:gd name="connsiteY484" fmla="*/ 722064 h 4679404"/>
              <a:gd name="connsiteX485" fmla="*/ 3170221 w 4679404"/>
              <a:gd name="connsiteY485" fmla="*/ 724217 h 4679404"/>
              <a:gd name="connsiteX486" fmla="*/ 3194424 w 4679404"/>
              <a:gd name="connsiteY486" fmla="*/ 730674 h 4679404"/>
              <a:gd name="connsiteX487" fmla="*/ 3216431 w 4679404"/>
              <a:gd name="connsiteY487" fmla="*/ 739283 h 4679404"/>
              <a:gd name="connsiteX488" fmla="*/ 3240642 w 4679404"/>
              <a:gd name="connsiteY488" fmla="*/ 750053 h 4679404"/>
              <a:gd name="connsiteX489" fmla="*/ 3258250 w 4679404"/>
              <a:gd name="connsiteY489" fmla="*/ 762967 h 4679404"/>
              <a:gd name="connsiteX490" fmla="*/ 3278053 w 4679404"/>
              <a:gd name="connsiteY490" fmla="*/ 775882 h 4679404"/>
              <a:gd name="connsiteX491" fmla="*/ 3297857 w 4679404"/>
              <a:gd name="connsiteY491" fmla="*/ 790956 h 4679404"/>
              <a:gd name="connsiteX492" fmla="*/ 3313260 w 4679404"/>
              <a:gd name="connsiteY492" fmla="*/ 810327 h 4679404"/>
              <a:gd name="connsiteX493" fmla="*/ 3326467 w 4679404"/>
              <a:gd name="connsiteY493" fmla="*/ 827554 h 4679404"/>
              <a:gd name="connsiteX494" fmla="*/ 3339675 w 4679404"/>
              <a:gd name="connsiteY494" fmla="*/ 846925 h 4679404"/>
              <a:gd name="connsiteX495" fmla="*/ 3350678 w 4679404"/>
              <a:gd name="connsiteY495" fmla="*/ 870609 h 4679404"/>
              <a:gd name="connsiteX496" fmla="*/ 3357275 w 4679404"/>
              <a:gd name="connsiteY496" fmla="*/ 892140 h 4679404"/>
              <a:gd name="connsiteX497" fmla="*/ 3366082 w 4679404"/>
              <a:gd name="connsiteY497" fmla="*/ 915817 h 4679404"/>
              <a:gd name="connsiteX498" fmla="*/ 3368278 w 4679404"/>
              <a:gd name="connsiteY498" fmla="*/ 939501 h 4679404"/>
              <a:gd name="connsiteX499" fmla="*/ 3370482 w 4679404"/>
              <a:gd name="connsiteY499" fmla="*/ 965329 h 4679404"/>
              <a:gd name="connsiteX500" fmla="*/ 3368278 w 4679404"/>
              <a:gd name="connsiteY500" fmla="*/ 991165 h 4679404"/>
              <a:gd name="connsiteX501" fmla="*/ 3366082 w 4679404"/>
              <a:gd name="connsiteY501" fmla="*/ 1014849 h 4679404"/>
              <a:gd name="connsiteX502" fmla="*/ 3357275 w 4679404"/>
              <a:gd name="connsiteY502" fmla="*/ 1038526 h 4679404"/>
              <a:gd name="connsiteX503" fmla="*/ 3350678 w 4679404"/>
              <a:gd name="connsiteY503" fmla="*/ 1060057 h 4679404"/>
              <a:gd name="connsiteX504" fmla="*/ 3339675 w 4679404"/>
              <a:gd name="connsiteY504" fmla="*/ 1083741 h 4679404"/>
              <a:gd name="connsiteX505" fmla="*/ 3326467 w 4679404"/>
              <a:gd name="connsiteY505" fmla="*/ 1103112 h 4679404"/>
              <a:gd name="connsiteX506" fmla="*/ 3313260 w 4679404"/>
              <a:gd name="connsiteY506" fmla="*/ 1120339 h 4679404"/>
              <a:gd name="connsiteX507" fmla="*/ 3297857 w 4679404"/>
              <a:gd name="connsiteY507" fmla="*/ 1139710 h 4679404"/>
              <a:gd name="connsiteX508" fmla="*/ 3278053 w 4679404"/>
              <a:gd name="connsiteY508" fmla="*/ 1154777 h 4679404"/>
              <a:gd name="connsiteX509" fmla="*/ 3258250 w 4679404"/>
              <a:gd name="connsiteY509" fmla="*/ 1167699 h 4679404"/>
              <a:gd name="connsiteX510" fmla="*/ 3240642 w 4679404"/>
              <a:gd name="connsiteY510" fmla="*/ 1180613 h 4679404"/>
              <a:gd name="connsiteX511" fmla="*/ 3216431 w 4679404"/>
              <a:gd name="connsiteY511" fmla="*/ 1191375 h 4679404"/>
              <a:gd name="connsiteX512" fmla="*/ 3194424 w 4679404"/>
              <a:gd name="connsiteY512" fmla="*/ 1199992 h 4679404"/>
              <a:gd name="connsiteX513" fmla="*/ 3170221 w 4679404"/>
              <a:gd name="connsiteY513" fmla="*/ 1206449 h 4679404"/>
              <a:gd name="connsiteX514" fmla="*/ 3146010 w 4679404"/>
              <a:gd name="connsiteY514" fmla="*/ 1208602 h 4679404"/>
              <a:gd name="connsiteX515" fmla="*/ 3119603 w 4679404"/>
              <a:gd name="connsiteY515" fmla="*/ 1210754 h 4679404"/>
              <a:gd name="connsiteX516" fmla="*/ 3093196 w 4679404"/>
              <a:gd name="connsiteY516" fmla="*/ 1208602 h 4679404"/>
              <a:gd name="connsiteX517" fmla="*/ 3068985 w 4679404"/>
              <a:gd name="connsiteY517" fmla="*/ 1206449 h 4679404"/>
              <a:gd name="connsiteX518" fmla="*/ 3044781 w 4679404"/>
              <a:gd name="connsiteY518" fmla="*/ 1199992 h 4679404"/>
              <a:gd name="connsiteX519" fmla="*/ 3022774 w 4679404"/>
              <a:gd name="connsiteY519" fmla="*/ 1191375 h 4679404"/>
              <a:gd name="connsiteX520" fmla="*/ 3021874 w 4679404"/>
              <a:gd name="connsiteY520" fmla="*/ 1190980 h 4679404"/>
              <a:gd name="connsiteX521" fmla="*/ 3032533 w 4679404"/>
              <a:gd name="connsiteY521" fmla="*/ 1205907 h 4679404"/>
              <a:gd name="connsiteX522" fmla="*/ 3043383 w 4679404"/>
              <a:gd name="connsiteY522" fmla="*/ 1221091 h 4679404"/>
              <a:gd name="connsiteX523" fmla="*/ 3049884 w 4679404"/>
              <a:gd name="connsiteY523" fmla="*/ 1238442 h 4679404"/>
              <a:gd name="connsiteX524" fmla="*/ 3054225 w 4679404"/>
              <a:gd name="connsiteY524" fmla="*/ 1255793 h 4679404"/>
              <a:gd name="connsiteX525" fmla="*/ 3058560 w 4679404"/>
              <a:gd name="connsiteY525" fmla="*/ 1270970 h 4679404"/>
              <a:gd name="connsiteX526" fmla="*/ 3065068 w 4679404"/>
              <a:gd name="connsiteY526" fmla="*/ 1290488 h 4679404"/>
              <a:gd name="connsiteX527" fmla="*/ 3065068 w 4679404"/>
              <a:gd name="connsiteY527" fmla="*/ 1310013 h 4679404"/>
              <a:gd name="connsiteX528" fmla="*/ 3065068 w 4679404"/>
              <a:gd name="connsiteY528" fmla="*/ 1329531 h 4679404"/>
              <a:gd name="connsiteX529" fmla="*/ 3058560 w 4679404"/>
              <a:gd name="connsiteY529" fmla="*/ 1346882 h 4679404"/>
              <a:gd name="connsiteX530" fmla="*/ 3054225 w 4679404"/>
              <a:gd name="connsiteY530" fmla="*/ 1364233 h 4679404"/>
              <a:gd name="connsiteX531" fmla="*/ 3049884 w 4679404"/>
              <a:gd name="connsiteY531" fmla="*/ 1381577 h 4679404"/>
              <a:gd name="connsiteX532" fmla="*/ 3043383 w 4679404"/>
              <a:gd name="connsiteY532" fmla="*/ 1396761 h 4679404"/>
              <a:gd name="connsiteX533" fmla="*/ 3032533 w 4679404"/>
              <a:gd name="connsiteY533" fmla="*/ 1414112 h 4679404"/>
              <a:gd name="connsiteX534" fmla="*/ 3021691 w 4679404"/>
              <a:gd name="connsiteY534" fmla="*/ 1429296 h 4679404"/>
              <a:gd name="connsiteX535" fmla="*/ 3008681 w 4679404"/>
              <a:gd name="connsiteY535" fmla="*/ 1440138 h 4679404"/>
              <a:gd name="connsiteX536" fmla="*/ 2997838 w 4679404"/>
              <a:gd name="connsiteY536" fmla="*/ 1453148 h 4679404"/>
              <a:gd name="connsiteX537" fmla="*/ 2982655 w 4679404"/>
              <a:gd name="connsiteY537" fmla="*/ 1463998 h 4679404"/>
              <a:gd name="connsiteX538" fmla="*/ 2967471 w 4679404"/>
              <a:gd name="connsiteY538" fmla="*/ 1472673 h 4679404"/>
              <a:gd name="connsiteX539" fmla="*/ 2950120 w 4679404"/>
              <a:gd name="connsiteY539" fmla="*/ 1481349 h 4679404"/>
              <a:gd name="connsiteX540" fmla="*/ 2932769 w 4679404"/>
              <a:gd name="connsiteY540" fmla="*/ 1485683 h 4679404"/>
              <a:gd name="connsiteX541" fmla="*/ 2917592 w 4679404"/>
              <a:gd name="connsiteY541" fmla="*/ 1490017 h 4679404"/>
              <a:gd name="connsiteX542" fmla="*/ 2898067 w 4679404"/>
              <a:gd name="connsiteY542" fmla="*/ 1494358 h 4679404"/>
              <a:gd name="connsiteX543" fmla="*/ 2878549 w 4679404"/>
              <a:gd name="connsiteY543" fmla="*/ 1494358 h 4679404"/>
              <a:gd name="connsiteX544" fmla="*/ 2859031 w 4679404"/>
              <a:gd name="connsiteY544" fmla="*/ 1494358 h 4679404"/>
              <a:gd name="connsiteX545" fmla="*/ 2841680 w 4679404"/>
              <a:gd name="connsiteY545" fmla="*/ 1490017 h 4679404"/>
              <a:gd name="connsiteX546" fmla="*/ 2824329 w 4679404"/>
              <a:gd name="connsiteY546" fmla="*/ 1485683 h 4679404"/>
              <a:gd name="connsiteX547" fmla="*/ 2806978 w 4679404"/>
              <a:gd name="connsiteY547" fmla="*/ 1481349 h 4679404"/>
              <a:gd name="connsiteX548" fmla="*/ 2791801 w 4679404"/>
              <a:gd name="connsiteY548" fmla="*/ 1472673 h 4679404"/>
              <a:gd name="connsiteX549" fmla="*/ 2774450 w 4679404"/>
              <a:gd name="connsiteY549" fmla="*/ 1463998 h 4679404"/>
              <a:gd name="connsiteX550" fmla="*/ 2759266 w 4679404"/>
              <a:gd name="connsiteY550" fmla="*/ 1453148 h 4679404"/>
              <a:gd name="connsiteX551" fmla="*/ 2748424 w 4679404"/>
              <a:gd name="connsiteY551" fmla="*/ 1440138 h 4679404"/>
              <a:gd name="connsiteX552" fmla="*/ 2735414 w 4679404"/>
              <a:gd name="connsiteY552" fmla="*/ 1429296 h 4679404"/>
              <a:gd name="connsiteX553" fmla="*/ 2724564 w 4679404"/>
              <a:gd name="connsiteY553" fmla="*/ 1414112 h 4679404"/>
              <a:gd name="connsiteX554" fmla="*/ 2715889 w 4679404"/>
              <a:gd name="connsiteY554" fmla="*/ 1396761 h 4679404"/>
              <a:gd name="connsiteX555" fmla="*/ 2707213 w 4679404"/>
              <a:gd name="connsiteY555" fmla="*/ 1381577 h 4679404"/>
              <a:gd name="connsiteX556" fmla="*/ 2702879 w 4679404"/>
              <a:gd name="connsiteY556" fmla="*/ 1364233 h 4679404"/>
              <a:gd name="connsiteX557" fmla="*/ 2698538 w 4679404"/>
              <a:gd name="connsiteY557" fmla="*/ 1346882 h 4679404"/>
              <a:gd name="connsiteX558" fmla="*/ 2694204 w 4679404"/>
              <a:gd name="connsiteY558" fmla="*/ 1329531 h 4679404"/>
              <a:gd name="connsiteX559" fmla="*/ 2694204 w 4679404"/>
              <a:gd name="connsiteY559" fmla="*/ 1310013 h 4679404"/>
              <a:gd name="connsiteX560" fmla="*/ 2694204 w 4679404"/>
              <a:gd name="connsiteY560" fmla="*/ 1290488 h 4679404"/>
              <a:gd name="connsiteX561" fmla="*/ 2698538 w 4679404"/>
              <a:gd name="connsiteY561" fmla="*/ 1270970 h 4679404"/>
              <a:gd name="connsiteX562" fmla="*/ 2702879 w 4679404"/>
              <a:gd name="connsiteY562" fmla="*/ 1255793 h 4679404"/>
              <a:gd name="connsiteX563" fmla="*/ 2707213 w 4679404"/>
              <a:gd name="connsiteY563" fmla="*/ 1238442 h 4679404"/>
              <a:gd name="connsiteX564" fmla="*/ 2715889 w 4679404"/>
              <a:gd name="connsiteY564" fmla="*/ 1221091 h 4679404"/>
              <a:gd name="connsiteX565" fmla="*/ 2724564 w 4679404"/>
              <a:gd name="connsiteY565" fmla="*/ 1205907 h 4679404"/>
              <a:gd name="connsiteX566" fmla="*/ 2735414 w 4679404"/>
              <a:gd name="connsiteY566" fmla="*/ 1190724 h 4679404"/>
              <a:gd name="connsiteX567" fmla="*/ 2748424 w 4679404"/>
              <a:gd name="connsiteY567" fmla="*/ 1177714 h 4679404"/>
              <a:gd name="connsiteX568" fmla="*/ 2759266 w 4679404"/>
              <a:gd name="connsiteY568" fmla="*/ 1166871 h 4679404"/>
              <a:gd name="connsiteX569" fmla="*/ 2774450 w 4679404"/>
              <a:gd name="connsiteY569" fmla="*/ 1153855 h 4679404"/>
              <a:gd name="connsiteX570" fmla="*/ 2791801 w 4679404"/>
              <a:gd name="connsiteY570" fmla="*/ 1145179 h 4679404"/>
              <a:gd name="connsiteX571" fmla="*/ 2806978 w 4679404"/>
              <a:gd name="connsiteY571" fmla="*/ 1138678 h 4679404"/>
              <a:gd name="connsiteX572" fmla="*/ 2824329 w 4679404"/>
              <a:gd name="connsiteY572" fmla="*/ 1134337 h 4679404"/>
              <a:gd name="connsiteX573" fmla="*/ 2841680 w 4679404"/>
              <a:gd name="connsiteY573" fmla="*/ 1127828 h 4679404"/>
              <a:gd name="connsiteX574" fmla="*/ 2859031 w 4679404"/>
              <a:gd name="connsiteY574" fmla="*/ 1123494 h 4679404"/>
              <a:gd name="connsiteX575" fmla="*/ 2878549 w 4679404"/>
              <a:gd name="connsiteY575" fmla="*/ 1123494 h 4679404"/>
              <a:gd name="connsiteX576" fmla="*/ 2898067 w 4679404"/>
              <a:gd name="connsiteY576" fmla="*/ 1123494 h 4679404"/>
              <a:gd name="connsiteX577" fmla="*/ 2917592 w 4679404"/>
              <a:gd name="connsiteY577" fmla="*/ 1127828 h 4679404"/>
              <a:gd name="connsiteX578" fmla="*/ 2932769 w 4679404"/>
              <a:gd name="connsiteY578" fmla="*/ 1134337 h 4679404"/>
              <a:gd name="connsiteX579" fmla="*/ 2938142 w 4679404"/>
              <a:gd name="connsiteY579" fmla="*/ 1135684 h 4679404"/>
              <a:gd name="connsiteX580" fmla="*/ 2925938 w 4679404"/>
              <a:gd name="connsiteY580" fmla="*/ 1120339 h 4679404"/>
              <a:gd name="connsiteX581" fmla="*/ 2912738 w 4679404"/>
              <a:gd name="connsiteY581" fmla="*/ 1103112 h 4679404"/>
              <a:gd name="connsiteX582" fmla="*/ 2899531 w 4679404"/>
              <a:gd name="connsiteY582" fmla="*/ 1083741 h 4679404"/>
              <a:gd name="connsiteX583" fmla="*/ 2888527 w 4679404"/>
              <a:gd name="connsiteY583" fmla="*/ 1060057 h 4679404"/>
              <a:gd name="connsiteX584" fmla="*/ 2879727 w 4679404"/>
              <a:gd name="connsiteY584" fmla="*/ 1038526 h 4679404"/>
              <a:gd name="connsiteX585" fmla="*/ 2873124 w 4679404"/>
              <a:gd name="connsiteY585" fmla="*/ 1014849 h 4679404"/>
              <a:gd name="connsiteX586" fmla="*/ 2870927 w 4679404"/>
              <a:gd name="connsiteY586" fmla="*/ 991165 h 4679404"/>
              <a:gd name="connsiteX587" fmla="*/ 2868724 w 4679404"/>
              <a:gd name="connsiteY587" fmla="*/ 965329 h 4679404"/>
              <a:gd name="connsiteX588" fmla="*/ 2870927 w 4679404"/>
              <a:gd name="connsiteY588" fmla="*/ 939501 h 4679404"/>
              <a:gd name="connsiteX589" fmla="*/ 2873124 w 4679404"/>
              <a:gd name="connsiteY589" fmla="*/ 915817 h 4679404"/>
              <a:gd name="connsiteX590" fmla="*/ 2879727 w 4679404"/>
              <a:gd name="connsiteY590" fmla="*/ 892140 h 4679404"/>
              <a:gd name="connsiteX591" fmla="*/ 2888527 w 4679404"/>
              <a:gd name="connsiteY591" fmla="*/ 870609 h 4679404"/>
              <a:gd name="connsiteX592" fmla="*/ 2899531 w 4679404"/>
              <a:gd name="connsiteY592" fmla="*/ 846925 h 4679404"/>
              <a:gd name="connsiteX593" fmla="*/ 2912738 w 4679404"/>
              <a:gd name="connsiteY593" fmla="*/ 827554 h 4679404"/>
              <a:gd name="connsiteX594" fmla="*/ 2925938 w 4679404"/>
              <a:gd name="connsiteY594" fmla="*/ 810327 h 4679404"/>
              <a:gd name="connsiteX595" fmla="*/ 2941349 w 4679404"/>
              <a:gd name="connsiteY595" fmla="*/ 790956 h 4679404"/>
              <a:gd name="connsiteX596" fmla="*/ 2961153 w 4679404"/>
              <a:gd name="connsiteY596" fmla="*/ 775882 h 4679404"/>
              <a:gd name="connsiteX597" fmla="*/ 2978760 w 4679404"/>
              <a:gd name="connsiteY597" fmla="*/ 762967 h 4679404"/>
              <a:gd name="connsiteX598" fmla="*/ 2998563 w 4679404"/>
              <a:gd name="connsiteY598" fmla="*/ 750053 h 4679404"/>
              <a:gd name="connsiteX599" fmla="*/ 3022774 w 4679404"/>
              <a:gd name="connsiteY599" fmla="*/ 739283 h 4679404"/>
              <a:gd name="connsiteX600" fmla="*/ 3044781 w 4679404"/>
              <a:gd name="connsiteY600" fmla="*/ 730674 h 4679404"/>
              <a:gd name="connsiteX601" fmla="*/ 3068985 w 4679404"/>
              <a:gd name="connsiteY601" fmla="*/ 724217 h 4679404"/>
              <a:gd name="connsiteX602" fmla="*/ 3093196 w 4679404"/>
              <a:gd name="connsiteY602" fmla="*/ 722064 h 4679404"/>
              <a:gd name="connsiteX603" fmla="*/ 1639528 w 4679404"/>
              <a:gd name="connsiteY603" fmla="*/ 719912 h 4679404"/>
              <a:gd name="connsiteX604" fmla="*/ 1656879 w 4679404"/>
              <a:gd name="connsiteY604" fmla="*/ 719912 h 4679404"/>
              <a:gd name="connsiteX605" fmla="*/ 1676404 w 4679404"/>
              <a:gd name="connsiteY605" fmla="*/ 719912 h 4679404"/>
              <a:gd name="connsiteX606" fmla="*/ 1695922 w 4679404"/>
              <a:gd name="connsiteY606" fmla="*/ 724246 h 4679404"/>
              <a:gd name="connsiteX607" fmla="*/ 1713273 w 4679404"/>
              <a:gd name="connsiteY607" fmla="*/ 728587 h 4679404"/>
              <a:gd name="connsiteX608" fmla="*/ 1728450 w 4679404"/>
              <a:gd name="connsiteY608" fmla="*/ 735096 h 4679404"/>
              <a:gd name="connsiteX609" fmla="*/ 1745801 w 4679404"/>
              <a:gd name="connsiteY609" fmla="*/ 741597 h 4679404"/>
              <a:gd name="connsiteX610" fmla="*/ 1763152 w 4679404"/>
              <a:gd name="connsiteY610" fmla="*/ 750272 h 4679404"/>
              <a:gd name="connsiteX611" fmla="*/ 1776169 w 4679404"/>
              <a:gd name="connsiteY611" fmla="*/ 763289 h 4679404"/>
              <a:gd name="connsiteX612" fmla="*/ 1789178 w 4679404"/>
              <a:gd name="connsiteY612" fmla="*/ 774132 h 4679404"/>
              <a:gd name="connsiteX613" fmla="*/ 1800021 w 4679404"/>
              <a:gd name="connsiteY613" fmla="*/ 787141 h 4679404"/>
              <a:gd name="connsiteX614" fmla="*/ 1813038 w 4679404"/>
              <a:gd name="connsiteY614" fmla="*/ 800158 h 4679404"/>
              <a:gd name="connsiteX615" fmla="*/ 1821713 w 4679404"/>
              <a:gd name="connsiteY615" fmla="*/ 817509 h 4679404"/>
              <a:gd name="connsiteX616" fmla="*/ 1828215 w 4679404"/>
              <a:gd name="connsiteY616" fmla="*/ 834860 h 4679404"/>
              <a:gd name="connsiteX617" fmla="*/ 1832556 w 4679404"/>
              <a:gd name="connsiteY617" fmla="*/ 850037 h 4679404"/>
              <a:gd name="connsiteX618" fmla="*/ 1839057 w 4679404"/>
              <a:gd name="connsiteY618" fmla="*/ 867388 h 4679404"/>
              <a:gd name="connsiteX619" fmla="*/ 1843398 w 4679404"/>
              <a:gd name="connsiteY619" fmla="*/ 886906 h 4679404"/>
              <a:gd name="connsiteX620" fmla="*/ 1843398 w 4679404"/>
              <a:gd name="connsiteY620" fmla="*/ 906431 h 4679404"/>
              <a:gd name="connsiteX621" fmla="*/ 1843398 w 4679404"/>
              <a:gd name="connsiteY621" fmla="*/ 923782 h 4679404"/>
              <a:gd name="connsiteX622" fmla="*/ 1839057 w 4679404"/>
              <a:gd name="connsiteY622" fmla="*/ 943300 h 4679404"/>
              <a:gd name="connsiteX623" fmla="*/ 1832556 w 4679404"/>
              <a:gd name="connsiteY623" fmla="*/ 960651 h 4679404"/>
              <a:gd name="connsiteX624" fmla="*/ 1828215 w 4679404"/>
              <a:gd name="connsiteY624" fmla="*/ 975828 h 4679404"/>
              <a:gd name="connsiteX625" fmla="*/ 1821713 w 4679404"/>
              <a:gd name="connsiteY625" fmla="*/ 993179 h 4679404"/>
              <a:gd name="connsiteX626" fmla="*/ 1813038 w 4679404"/>
              <a:gd name="connsiteY626" fmla="*/ 1010530 h 4679404"/>
              <a:gd name="connsiteX627" fmla="*/ 1800021 w 4679404"/>
              <a:gd name="connsiteY627" fmla="*/ 1023547 h 4679404"/>
              <a:gd name="connsiteX628" fmla="*/ 1789178 w 4679404"/>
              <a:gd name="connsiteY628" fmla="*/ 1036556 h 4679404"/>
              <a:gd name="connsiteX629" fmla="*/ 1776169 w 4679404"/>
              <a:gd name="connsiteY629" fmla="*/ 1047399 h 4679404"/>
              <a:gd name="connsiteX630" fmla="*/ 1763152 w 4679404"/>
              <a:gd name="connsiteY630" fmla="*/ 1060415 h 4679404"/>
              <a:gd name="connsiteX631" fmla="*/ 1745801 w 4679404"/>
              <a:gd name="connsiteY631" fmla="*/ 1069091 h 4679404"/>
              <a:gd name="connsiteX632" fmla="*/ 1728450 w 4679404"/>
              <a:gd name="connsiteY632" fmla="*/ 1075592 h 4679404"/>
              <a:gd name="connsiteX633" fmla="*/ 1713273 w 4679404"/>
              <a:gd name="connsiteY633" fmla="*/ 1082101 h 4679404"/>
              <a:gd name="connsiteX634" fmla="*/ 1695922 w 4679404"/>
              <a:gd name="connsiteY634" fmla="*/ 1086435 h 4679404"/>
              <a:gd name="connsiteX635" fmla="*/ 1676404 w 4679404"/>
              <a:gd name="connsiteY635" fmla="*/ 1090776 h 4679404"/>
              <a:gd name="connsiteX636" fmla="*/ 1656879 w 4679404"/>
              <a:gd name="connsiteY636" fmla="*/ 1090776 h 4679404"/>
              <a:gd name="connsiteX637" fmla="*/ 1639528 w 4679404"/>
              <a:gd name="connsiteY637" fmla="*/ 1090776 h 4679404"/>
              <a:gd name="connsiteX638" fmla="*/ 1620010 w 4679404"/>
              <a:gd name="connsiteY638" fmla="*/ 1086435 h 4679404"/>
              <a:gd name="connsiteX639" fmla="*/ 1602659 w 4679404"/>
              <a:gd name="connsiteY639" fmla="*/ 1082101 h 4679404"/>
              <a:gd name="connsiteX640" fmla="*/ 1587483 w 4679404"/>
              <a:gd name="connsiteY640" fmla="*/ 1075592 h 4679404"/>
              <a:gd name="connsiteX641" fmla="*/ 1570132 w 4679404"/>
              <a:gd name="connsiteY641" fmla="*/ 1069091 h 4679404"/>
              <a:gd name="connsiteX642" fmla="*/ 1552781 w 4679404"/>
              <a:gd name="connsiteY642" fmla="*/ 1060415 h 4679404"/>
              <a:gd name="connsiteX643" fmla="*/ 1539764 w 4679404"/>
              <a:gd name="connsiteY643" fmla="*/ 1047399 h 4679404"/>
              <a:gd name="connsiteX644" fmla="*/ 1526754 w 4679404"/>
              <a:gd name="connsiteY644" fmla="*/ 1036556 h 4679404"/>
              <a:gd name="connsiteX645" fmla="*/ 1515912 w 4679404"/>
              <a:gd name="connsiteY645" fmla="*/ 1023547 h 4679404"/>
              <a:gd name="connsiteX646" fmla="*/ 1502895 w 4679404"/>
              <a:gd name="connsiteY646" fmla="*/ 1010530 h 4679404"/>
              <a:gd name="connsiteX647" fmla="*/ 1494219 w 4679404"/>
              <a:gd name="connsiteY647" fmla="*/ 993179 h 4679404"/>
              <a:gd name="connsiteX648" fmla="*/ 1487718 w 4679404"/>
              <a:gd name="connsiteY648" fmla="*/ 975828 h 4679404"/>
              <a:gd name="connsiteX649" fmla="*/ 1481210 w 4679404"/>
              <a:gd name="connsiteY649" fmla="*/ 960651 h 4679404"/>
              <a:gd name="connsiteX650" fmla="*/ 1476868 w 4679404"/>
              <a:gd name="connsiteY650" fmla="*/ 943300 h 4679404"/>
              <a:gd name="connsiteX651" fmla="*/ 1472534 w 4679404"/>
              <a:gd name="connsiteY651" fmla="*/ 923782 h 4679404"/>
              <a:gd name="connsiteX652" fmla="*/ 1472534 w 4679404"/>
              <a:gd name="connsiteY652" fmla="*/ 906431 h 4679404"/>
              <a:gd name="connsiteX653" fmla="*/ 1472534 w 4679404"/>
              <a:gd name="connsiteY653" fmla="*/ 886906 h 4679404"/>
              <a:gd name="connsiteX654" fmla="*/ 1476868 w 4679404"/>
              <a:gd name="connsiteY654" fmla="*/ 867388 h 4679404"/>
              <a:gd name="connsiteX655" fmla="*/ 1481210 w 4679404"/>
              <a:gd name="connsiteY655" fmla="*/ 850037 h 4679404"/>
              <a:gd name="connsiteX656" fmla="*/ 1487718 w 4679404"/>
              <a:gd name="connsiteY656" fmla="*/ 834860 h 4679404"/>
              <a:gd name="connsiteX657" fmla="*/ 1494219 w 4679404"/>
              <a:gd name="connsiteY657" fmla="*/ 817509 h 4679404"/>
              <a:gd name="connsiteX658" fmla="*/ 1502895 w 4679404"/>
              <a:gd name="connsiteY658" fmla="*/ 800158 h 4679404"/>
              <a:gd name="connsiteX659" fmla="*/ 1515912 w 4679404"/>
              <a:gd name="connsiteY659" fmla="*/ 787141 h 4679404"/>
              <a:gd name="connsiteX660" fmla="*/ 1526754 w 4679404"/>
              <a:gd name="connsiteY660" fmla="*/ 774132 h 4679404"/>
              <a:gd name="connsiteX661" fmla="*/ 1539764 w 4679404"/>
              <a:gd name="connsiteY661" fmla="*/ 763289 h 4679404"/>
              <a:gd name="connsiteX662" fmla="*/ 1552781 w 4679404"/>
              <a:gd name="connsiteY662" fmla="*/ 750272 h 4679404"/>
              <a:gd name="connsiteX663" fmla="*/ 1570132 w 4679404"/>
              <a:gd name="connsiteY663" fmla="*/ 741597 h 4679404"/>
              <a:gd name="connsiteX664" fmla="*/ 1587483 w 4679404"/>
              <a:gd name="connsiteY664" fmla="*/ 735096 h 4679404"/>
              <a:gd name="connsiteX665" fmla="*/ 1602659 w 4679404"/>
              <a:gd name="connsiteY665" fmla="*/ 728587 h 4679404"/>
              <a:gd name="connsiteX666" fmla="*/ 1620010 w 4679404"/>
              <a:gd name="connsiteY666" fmla="*/ 724246 h 4679404"/>
              <a:gd name="connsiteX667" fmla="*/ 2305901 w 4679404"/>
              <a:gd name="connsiteY667" fmla="*/ 698095 h 4679404"/>
              <a:gd name="connsiteX668" fmla="*/ 2334043 w 4679404"/>
              <a:gd name="connsiteY668" fmla="*/ 700291 h 4679404"/>
              <a:gd name="connsiteX669" fmla="*/ 2366527 w 4679404"/>
              <a:gd name="connsiteY669" fmla="*/ 702488 h 4679404"/>
              <a:gd name="connsiteX670" fmla="*/ 2392509 w 4679404"/>
              <a:gd name="connsiteY670" fmla="*/ 711280 h 4679404"/>
              <a:gd name="connsiteX671" fmla="*/ 2418492 w 4679404"/>
              <a:gd name="connsiteY671" fmla="*/ 722269 h 4679404"/>
              <a:gd name="connsiteX672" fmla="*/ 2444474 w 4679404"/>
              <a:gd name="connsiteY672" fmla="*/ 735455 h 4679404"/>
              <a:gd name="connsiteX673" fmla="*/ 2468290 w 4679404"/>
              <a:gd name="connsiteY673" fmla="*/ 748647 h 4679404"/>
              <a:gd name="connsiteX674" fmla="*/ 2492105 w 4679404"/>
              <a:gd name="connsiteY674" fmla="*/ 766225 h 4679404"/>
              <a:gd name="connsiteX675" fmla="*/ 2511594 w 4679404"/>
              <a:gd name="connsiteY675" fmla="*/ 786007 h 4679404"/>
              <a:gd name="connsiteX676" fmla="*/ 2528916 w 4679404"/>
              <a:gd name="connsiteY676" fmla="*/ 803592 h 4679404"/>
              <a:gd name="connsiteX677" fmla="*/ 2546237 w 4679404"/>
              <a:gd name="connsiteY677" fmla="*/ 827766 h 4679404"/>
              <a:gd name="connsiteX678" fmla="*/ 2561392 w 4679404"/>
              <a:gd name="connsiteY678" fmla="*/ 851940 h 4679404"/>
              <a:gd name="connsiteX679" fmla="*/ 2572220 w 4679404"/>
              <a:gd name="connsiteY679" fmla="*/ 878318 h 4679404"/>
              <a:gd name="connsiteX680" fmla="*/ 2583040 w 4679404"/>
              <a:gd name="connsiteY680" fmla="*/ 906885 h 4679404"/>
              <a:gd name="connsiteX681" fmla="*/ 2591701 w 4679404"/>
              <a:gd name="connsiteY681" fmla="*/ 933263 h 4679404"/>
              <a:gd name="connsiteX682" fmla="*/ 2593868 w 4679404"/>
              <a:gd name="connsiteY682" fmla="*/ 964033 h 4679404"/>
              <a:gd name="connsiteX683" fmla="*/ 2596035 w 4679404"/>
              <a:gd name="connsiteY683" fmla="*/ 992600 h 4679404"/>
              <a:gd name="connsiteX684" fmla="*/ 2593868 w 4679404"/>
              <a:gd name="connsiteY684" fmla="*/ 1021175 h 4679404"/>
              <a:gd name="connsiteX685" fmla="*/ 2591701 w 4679404"/>
              <a:gd name="connsiteY685" fmla="*/ 1051945 h 4679404"/>
              <a:gd name="connsiteX686" fmla="*/ 2583040 w 4679404"/>
              <a:gd name="connsiteY686" fmla="*/ 1078316 h 4679404"/>
              <a:gd name="connsiteX687" fmla="*/ 2572220 w 4679404"/>
              <a:gd name="connsiteY687" fmla="*/ 1106890 h 4679404"/>
              <a:gd name="connsiteX688" fmla="*/ 2561392 w 4679404"/>
              <a:gd name="connsiteY688" fmla="*/ 1133268 h 4679404"/>
              <a:gd name="connsiteX689" fmla="*/ 2546237 w 4679404"/>
              <a:gd name="connsiteY689" fmla="*/ 1157442 h 4679404"/>
              <a:gd name="connsiteX690" fmla="*/ 2528916 w 4679404"/>
              <a:gd name="connsiteY690" fmla="*/ 1181616 h 4679404"/>
              <a:gd name="connsiteX691" fmla="*/ 2511594 w 4679404"/>
              <a:gd name="connsiteY691" fmla="*/ 1199201 h 4679404"/>
              <a:gd name="connsiteX692" fmla="*/ 2492105 w 4679404"/>
              <a:gd name="connsiteY692" fmla="*/ 1218983 h 4679404"/>
              <a:gd name="connsiteX693" fmla="*/ 2468290 w 4679404"/>
              <a:gd name="connsiteY693" fmla="*/ 1236561 h 4679404"/>
              <a:gd name="connsiteX694" fmla="*/ 2444474 w 4679404"/>
              <a:gd name="connsiteY694" fmla="*/ 1249746 h 4679404"/>
              <a:gd name="connsiteX695" fmla="*/ 2418492 w 4679404"/>
              <a:gd name="connsiteY695" fmla="*/ 1262939 h 4679404"/>
              <a:gd name="connsiteX696" fmla="*/ 2392509 w 4679404"/>
              <a:gd name="connsiteY696" fmla="*/ 1273928 h 4679404"/>
              <a:gd name="connsiteX697" fmla="*/ 2366527 w 4679404"/>
              <a:gd name="connsiteY697" fmla="*/ 1282720 h 4679404"/>
              <a:gd name="connsiteX698" fmla="*/ 2334043 w 4679404"/>
              <a:gd name="connsiteY698" fmla="*/ 1284917 h 4679404"/>
              <a:gd name="connsiteX699" fmla="*/ 2305901 w 4679404"/>
              <a:gd name="connsiteY699" fmla="*/ 1287113 h 4679404"/>
              <a:gd name="connsiteX700" fmla="*/ 2277751 w 4679404"/>
              <a:gd name="connsiteY700" fmla="*/ 1284917 h 4679404"/>
              <a:gd name="connsiteX701" fmla="*/ 2247434 w 4679404"/>
              <a:gd name="connsiteY701" fmla="*/ 1282720 h 4679404"/>
              <a:gd name="connsiteX702" fmla="*/ 2221452 w 4679404"/>
              <a:gd name="connsiteY702" fmla="*/ 1273928 h 4679404"/>
              <a:gd name="connsiteX703" fmla="*/ 2195469 w 4679404"/>
              <a:gd name="connsiteY703" fmla="*/ 1262939 h 4679404"/>
              <a:gd name="connsiteX704" fmla="*/ 2169487 w 4679404"/>
              <a:gd name="connsiteY704" fmla="*/ 1249746 h 4679404"/>
              <a:gd name="connsiteX705" fmla="*/ 2145671 w 4679404"/>
              <a:gd name="connsiteY705" fmla="*/ 1236561 h 4679404"/>
              <a:gd name="connsiteX706" fmla="*/ 2121856 w 4679404"/>
              <a:gd name="connsiteY706" fmla="*/ 1218983 h 4679404"/>
              <a:gd name="connsiteX707" fmla="*/ 2102367 w 4679404"/>
              <a:gd name="connsiteY707" fmla="*/ 1199201 h 4679404"/>
              <a:gd name="connsiteX708" fmla="*/ 2082878 w 4679404"/>
              <a:gd name="connsiteY708" fmla="*/ 1181616 h 4679404"/>
              <a:gd name="connsiteX709" fmla="*/ 2067724 w 4679404"/>
              <a:gd name="connsiteY709" fmla="*/ 1157442 h 4679404"/>
              <a:gd name="connsiteX710" fmla="*/ 2052569 w 4679404"/>
              <a:gd name="connsiteY710" fmla="*/ 1133268 h 4679404"/>
              <a:gd name="connsiteX711" fmla="*/ 2041741 w 4679404"/>
              <a:gd name="connsiteY711" fmla="*/ 1106890 h 4679404"/>
              <a:gd name="connsiteX712" fmla="*/ 2028754 w 4679404"/>
              <a:gd name="connsiteY712" fmla="*/ 1078316 h 4679404"/>
              <a:gd name="connsiteX713" fmla="*/ 2022253 w 4679404"/>
              <a:gd name="connsiteY713" fmla="*/ 1051945 h 4679404"/>
              <a:gd name="connsiteX714" fmla="*/ 2020093 w 4679404"/>
              <a:gd name="connsiteY714" fmla="*/ 1021175 h 4679404"/>
              <a:gd name="connsiteX715" fmla="*/ 2017926 w 4679404"/>
              <a:gd name="connsiteY715" fmla="*/ 992600 h 4679404"/>
              <a:gd name="connsiteX716" fmla="*/ 2020093 w 4679404"/>
              <a:gd name="connsiteY716" fmla="*/ 964033 h 4679404"/>
              <a:gd name="connsiteX717" fmla="*/ 2022253 w 4679404"/>
              <a:gd name="connsiteY717" fmla="*/ 933263 h 4679404"/>
              <a:gd name="connsiteX718" fmla="*/ 2028754 w 4679404"/>
              <a:gd name="connsiteY718" fmla="*/ 906885 h 4679404"/>
              <a:gd name="connsiteX719" fmla="*/ 2041741 w 4679404"/>
              <a:gd name="connsiteY719" fmla="*/ 878318 h 4679404"/>
              <a:gd name="connsiteX720" fmla="*/ 2052569 w 4679404"/>
              <a:gd name="connsiteY720" fmla="*/ 851940 h 4679404"/>
              <a:gd name="connsiteX721" fmla="*/ 2067724 w 4679404"/>
              <a:gd name="connsiteY721" fmla="*/ 827766 h 4679404"/>
              <a:gd name="connsiteX722" fmla="*/ 2082878 w 4679404"/>
              <a:gd name="connsiteY722" fmla="*/ 803592 h 4679404"/>
              <a:gd name="connsiteX723" fmla="*/ 2102367 w 4679404"/>
              <a:gd name="connsiteY723" fmla="*/ 786007 h 4679404"/>
              <a:gd name="connsiteX724" fmla="*/ 2121856 w 4679404"/>
              <a:gd name="connsiteY724" fmla="*/ 766225 h 4679404"/>
              <a:gd name="connsiteX725" fmla="*/ 2145671 w 4679404"/>
              <a:gd name="connsiteY725" fmla="*/ 748647 h 4679404"/>
              <a:gd name="connsiteX726" fmla="*/ 2169487 w 4679404"/>
              <a:gd name="connsiteY726" fmla="*/ 735455 h 4679404"/>
              <a:gd name="connsiteX727" fmla="*/ 2195469 w 4679404"/>
              <a:gd name="connsiteY727" fmla="*/ 722269 h 4679404"/>
              <a:gd name="connsiteX728" fmla="*/ 2221452 w 4679404"/>
              <a:gd name="connsiteY728" fmla="*/ 711280 h 4679404"/>
              <a:gd name="connsiteX729" fmla="*/ 2247434 w 4679404"/>
              <a:gd name="connsiteY729" fmla="*/ 702488 h 4679404"/>
              <a:gd name="connsiteX730" fmla="*/ 2277751 w 4679404"/>
              <a:gd name="connsiteY730" fmla="*/ 700291 h 4679404"/>
              <a:gd name="connsiteX731" fmla="*/ 1173900 w 4679404"/>
              <a:gd name="connsiteY731" fmla="*/ 665370 h 4679404"/>
              <a:gd name="connsiteX732" fmla="*/ 1188937 w 4679404"/>
              <a:gd name="connsiteY732" fmla="*/ 665370 h 4679404"/>
              <a:gd name="connsiteX733" fmla="*/ 1201830 w 4679404"/>
              <a:gd name="connsiteY733" fmla="*/ 665370 h 4679404"/>
              <a:gd name="connsiteX734" fmla="*/ 1216867 w 4679404"/>
              <a:gd name="connsiteY734" fmla="*/ 667537 h 4679404"/>
              <a:gd name="connsiteX735" fmla="*/ 1242652 w 4679404"/>
              <a:gd name="connsiteY735" fmla="*/ 676190 h 4679404"/>
              <a:gd name="connsiteX736" fmla="*/ 1268437 w 4679404"/>
              <a:gd name="connsiteY736" fmla="*/ 689185 h 4679404"/>
              <a:gd name="connsiteX737" fmla="*/ 1287772 w 4679404"/>
              <a:gd name="connsiteY737" fmla="*/ 706500 h 4679404"/>
              <a:gd name="connsiteX738" fmla="*/ 1307107 w 4679404"/>
              <a:gd name="connsiteY738" fmla="*/ 725988 h 4679404"/>
              <a:gd name="connsiteX739" fmla="*/ 1317847 w 4679404"/>
              <a:gd name="connsiteY739" fmla="*/ 751964 h 4679404"/>
              <a:gd name="connsiteX740" fmla="*/ 1328594 w 4679404"/>
              <a:gd name="connsiteY740" fmla="*/ 777939 h 4679404"/>
              <a:gd name="connsiteX741" fmla="*/ 1330739 w 4679404"/>
              <a:gd name="connsiteY741" fmla="*/ 793093 h 4679404"/>
              <a:gd name="connsiteX742" fmla="*/ 1330739 w 4679404"/>
              <a:gd name="connsiteY742" fmla="*/ 806088 h 4679404"/>
              <a:gd name="connsiteX743" fmla="*/ 1330739 w 4679404"/>
              <a:gd name="connsiteY743" fmla="*/ 821243 h 4679404"/>
              <a:gd name="connsiteX744" fmla="*/ 1328594 w 4679404"/>
              <a:gd name="connsiteY744" fmla="*/ 836390 h 4679404"/>
              <a:gd name="connsiteX745" fmla="*/ 1317847 w 4679404"/>
              <a:gd name="connsiteY745" fmla="*/ 862373 h 4679404"/>
              <a:gd name="connsiteX746" fmla="*/ 1307107 w 4679404"/>
              <a:gd name="connsiteY746" fmla="*/ 888348 h 4679404"/>
              <a:gd name="connsiteX747" fmla="*/ 1287772 w 4679404"/>
              <a:gd name="connsiteY747" fmla="*/ 907837 h 4679404"/>
              <a:gd name="connsiteX748" fmla="*/ 1268437 w 4679404"/>
              <a:gd name="connsiteY748" fmla="*/ 925151 h 4679404"/>
              <a:gd name="connsiteX749" fmla="*/ 1242652 w 4679404"/>
              <a:gd name="connsiteY749" fmla="*/ 938139 h 4679404"/>
              <a:gd name="connsiteX750" fmla="*/ 1216867 w 4679404"/>
              <a:gd name="connsiteY750" fmla="*/ 946800 h 4679404"/>
              <a:gd name="connsiteX751" fmla="*/ 1201830 w 4679404"/>
              <a:gd name="connsiteY751" fmla="*/ 948967 h 4679404"/>
              <a:gd name="connsiteX752" fmla="*/ 1188937 w 4679404"/>
              <a:gd name="connsiteY752" fmla="*/ 948967 h 4679404"/>
              <a:gd name="connsiteX753" fmla="*/ 1173900 w 4679404"/>
              <a:gd name="connsiteY753" fmla="*/ 948967 h 4679404"/>
              <a:gd name="connsiteX754" fmla="*/ 1161007 w 4679404"/>
              <a:gd name="connsiteY754" fmla="*/ 946800 h 4679404"/>
              <a:gd name="connsiteX755" fmla="*/ 1135230 w 4679404"/>
              <a:gd name="connsiteY755" fmla="*/ 938139 h 4679404"/>
              <a:gd name="connsiteX756" fmla="*/ 1109445 w 4679404"/>
              <a:gd name="connsiteY756" fmla="*/ 925151 h 4679404"/>
              <a:gd name="connsiteX757" fmla="*/ 1090110 w 4679404"/>
              <a:gd name="connsiteY757" fmla="*/ 907837 h 4679404"/>
              <a:gd name="connsiteX758" fmla="*/ 1070775 w 4679404"/>
              <a:gd name="connsiteY758" fmla="*/ 888348 h 4679404"/>
              <a:gd name="connsiteX759" fmla="*/ 1060035 w 4679404"/>
              <a:gd name="connsiteY759" fmla="*/ 862373 h 4679404"/>
              <a:gd name="connsiteX760" fmla="*/ 1049288 w 4679404"/>
              <a:gd name="connsiteY760" fmla="*/ 836390 h 4679404"/>
              <a:gd name="connsiteX761" fmla="*/ 1047142 w 4679404"/>
              <a:gd name="connsiteY761" fmla="*/ 821243 h 4679404"/>
              <a:gd name="connsiteX762" fmla="*/ 1047142 w 4679404"/>
              <a:gd name="connsiteY762" fmla="*/ 806088 h 4679404"/>
              <a:gd name="connsiteX763" fmla="*/ 1047142 w 4679404"/>
              <a:gd name="connsiteY763" fmla="*/ 793093 h 4679404"/>
              <a:gd name="connsiteX764" fmla="*/ 1049288 w 4679404"/>
              <a:gd name="connsiteY764" fmla="*/ 777939 h 4679404"/>
              <a:gd name="connsiteX765" fmla="*/ 1060035 w 4679404"/>
              <a:gd name="connsiteY765" fmla="*/ 751964 h 4679404"/>
              <a:gd name="connsiteX766" fmla="*/ 1070775 w 4679404"/>
              <a:gd name="connsiteY766" fmla="*/ 725988 h 4679404"/>
              <a:gd name="connsiteX767" fmla="*/ 1090110 w 4679404"/>
              <a:gd name="connsiteY767" fmla="*/ 706500 h 4679404"/>
              <a:gd name="connsiteX768" fmla="*/ 1109445 w 4679404"/>
              <a:gd name="connsiteY768" fmla="*/ 689185 h 4679404"/>
              <a:gd name="connsiteX769" fmla="*/ 1135230 w 4679404"/>
              <a:gd name="connsiteY769" fmla="*/ 676190 h 4679404"/>
              <a:gd name="connsiteX770" fmla="*/ 1161007 w 4679404"/>
              <a:gd name="connsiteY770" fmla="*/ 667537 h 4679404"/>
              <a:gd name="connsiteX771" fmla="*/ 692641 w 4679404"/>
              <a:gd name="connsiteY771" fmla="*/ 665370 h 4679404"/>
              <a:gd name="connsiteX772" fmla="*/ 716749 w 4679404"/>
              <a:gd name="connsiteY772" fmla="*/ 667551 h 4679404"/>
              <a:gd name="connsiteX773" fmla="*/ 740857 w 4679404"/>
              <a:gd name="connsiteY773" fmla="*/ 669733 h 4679404"/>
              <a:gd name="connsiteX774" fmla="*/ 762777 w 4679404"/>
              <a:gd name="connsiteY774" fmla="*/ 674096 h 4679404"/>
              <a:gd name="connsiteX775" fmla="*/ 784696 w 4679404"/>
              <a:gd name="connsiteY775" fmla="*/ 685005 h 4679404"/>
              <a:gd name="connsiteX776" fmla="*/ 804419 w 4679404"/>
              <a:gd name="connsiteY776" fmla="*/ 693732 h 4679404"/>
              <a:gd name="connsiteX777" fmla="*/ 824142 w 4679404"/>
              <a:gd name="connsiteY777" fmla="*/ 706822 h 4679404"/>
              <a:gd name="connsiteX778" fmla="*/ 841676 w 4679404"/>
              <a:gd name="connsiteY778" fmla="*/ 717723 h 4679404"/>
              <a:gd name="connsiteX779" fmla="*/ 857021 w 4679404"/>
              <a:gd name="connsiteY779" fmla="*/ 735176 h 4679404"/>
              <a:gd name="connsiteX780" fmla="*/ 874555 w 4679404"/>
              <a:gd name="connsiteY780" fmla="*/ 752630 h 4679404"/>
              <a:gd name="connsiteX781" fmla="*/ 887704 w 4679404"/>
              <a:gd name="connsiteY781" fmla="*/ 767902 h 4679404"/>
              <a:gd name="connsiteX782" fmla="*/ 898663 w 4679404"/>
              <a:gd name="connsiteY782" fmla="*/ 787537 h 4679404"/>
              <a:gd name="connsiteX783" fmla="*/ 907434 w 4679404"/>
              <a:gd name="connsiteY783" fmla="*/ 809346 h 4679404"/>
              <a:gd name="connsiteX784" fmla="*/ 918386 w 4679404"/>
              <a:gd name="connsiteY784" fmla="*/ 831163 h 4679404"/>
              <a:gd name="connsiteX785" fmla="*/ 922772 w 4679404"/>
              <a:gd name="connsiteY785" fmla="*/ 852980 h 4679404"/>
              <a:gd name="connsiteX786" fmla="*/ 924968 w 4679404"/>
              <a:gd name="connsiteY786" fmla="*/ 876978 h 4679404"/>
              <a:gd name="connsiteX787" fmla="*/ 927157 w 4679404"/>
              <a:gd name="connsiteY787" fmla="*/ 900970 h 4679404"/>
              <a:gd name="connsiteX788" fmla="*/ 924968 w 4679404"/>
              <a:gd name="connsiteY788" fmla="*/ 922786 h 4679404"/>
              <a:gd name="connsiteX789" fmla="*/ 922772 w 4679404"/>
              <a:gd name="connsiteY789" fmla="*/ 946785 h 4679404"/>
              <a:gd name="connsiteX790" fmla="*/ 918386 w 4679404"/>
              <a:gd name="connsiteY790" fmla="*/ 968602 h 4679404"/>
              <a:gd name="connsiteX791" fmla="*/ 907434 w 4679404"/>
              <a:gd name="connsiteY791" fmla="*/ 990419 h 4679404"/>
              <a:gd name="connsiteX792" fmla="*/ 898663 w 4679404"/>
              <a:gd name="connsiteY792" fmla="*/ 1012228 h 4679404"/>
              <a:gd name="connsiteX793" fmla="*/ 887704 w 4679404"/>
              <a:gd name="connsiteY793" fmla="*/ 1031863 h 4679404"/>
              <a:gd name="connsiteX794" fmla="*/ 874555 w 4679404"/>
              <a:gd name="connsiteY794" fmla="*/ 1049317 h 4679404"/>
              <a:gd name="connsiteX795" fmla="*/ 857021 w 4679404"/>
              <a:gd name="connsiteY795" fmla="*/ 1064589 h 4679404"/>
              <a:gd name="connsiteX796" fmla="*/ 841676 w 4679404"/>
              <a:gd name="connsiteY796" fmla="*/ 1082042 h 4679404"/>
              <a:gd name="connsiteX797" fmla="*/ 824142 w 4679404"/>
              <a:gd name="connsiteY797" fmla="*/ 1092943 h 4679404"/>
              <a:gd name="connsiteX798" fmla="*/ 804419 w 4679404"/>
              <a:gd name="connsiteY798" fmla="*/ 1106033 h 4679404"/>
              <a:gd name="connsiteX799" fmla="*/ 784696 w 4679404"/>
              <a:gd name="connsiteY799" fmla="*/ 1114760 h 4679404"/>
              <a:gd name="connsiteX800" fmla="*/ 762777 w 4679404"/>
              <a:gd name="connsiteY800" fmla="*/ 1125668 h 4679404"/>
              <a:gd name="connsiteX801" fmla="*/ 740857 w 4679404"/>
              <a:gd name="connsiteY801" fmla="*/ 1130032 h 4679404"/>
              <a:gd name="connsiteX802" fmla="*/ 716749 w 4679404"/>
              <a:gd name="connsiteY802" fmla="*/ 1132213 h 4679404"/>
              <a:gd name="connsiteX803" fmla="*/ 692641 w 4679404"/>
              <a:gd name="connsiteY803" fmla="*/ 1134395 h 4679404"/>
              <a:gd name="connsiteX804" fmla="*/ 668532 w 4679404"/>
              <a:gd name="connsiteY804" fmla="*/ 1132213 h 4679404"/>
              <a:gd name="connsiteX805" fmla="*/ 644424 w 4679404"/>
              <a:gd name="connsiteY805" fmla="*/ 1130032 h 4679404"/>
              <a:gd name="connsiteX806" fmla="*/ 622505 w 4679404"/>
              <a:gd name="connsiteY806" fmla="*/ 1125668 h 4679404"/>
              <a:gd name="connsiteX807" fmla="*/ 600585 w 4679404"/>
              <a:gd name="connsiteY807" fmla="*/ 1114760 h 4679404"/>
              <a:gd name="connsiteX808" fmla="*/ 578673 w 4679404"/>
              <a:gd name="connsiteY808" fmla="*/ 1106033 h 4679404"/>
              <a:gd name="connsiteX809" fmla="*/ 561139 w 4679404"/>
              <a:gd name="connsiteY809" fmla="*/ 1092943 h 4679404"/>
              <a:gd name="connsiteX810" fmla="*/ 543605 w 4679404"/>
              <a:gd name="connsiteY810" fmla="*/ 1082042 h 4679404"/>
              <a:gd name="connsiteX811" fmla="*/ 526071 w 4679404"/>
              <a:gd name="connsiteY811" fmla="*/ 1064589 h 4679404"/>
              <a:gd name="connsiteX812" fmla="*/ 510726 w 4679404"/>
              <a:gd name="connsiteY812" fmla="*/ 1049317 h 4679404"/>
              <a:gd name="connsiteX813" fmla="*/ 497578 w 4679404"/>
              <a:gd name="connsiteY813" fmla="*/ 1031863 h 4679404"/>
              <a:gd name="connsiteX814" fmla="*/ 486618 w 4679404"/>
              <a:gd name="connsiteY814" fmla="*/ 1012228 h 4679404"/>
              <a:gd name="connsiteX815" fmla="*/ 475658 w 4679404"/>
              <a:gd name="connsiteY815" fmla="*/ 990419 h 4679404"/>
              <a:gd name="connsiteX816" fmla="*/ 466888 w 4679404"/>
              <a:gd name="connsiteY816" fmla="*/ 968602 h 4679404"/>
              <a:gd name="connsiteX817" fmla="*/ 462510 w 4679404"/>
              <a:gd name="connsiteY817" fmla="*/ 946785 h 4679404"/>
              <a:gd name="connsiteX818" fmla="*/ 460313 w 4679404"/>
              <a:gd name="connsiteY818" fmla="*/ 922786 h 4679404"/>
              <a:gd name="connsiteX819" fmla="*/ 458124 w 4679404"/>
              <a:gd name="connsiteY819" fmla="*/ 900970 h 4679404"/>
              <a:gd name="connsiteX820" fmla="*/ 460313 w 4679404"/>
              <a:gd name="connsiteY820" fmla="*/ 876978 h 4679404"/>
              <a:gd name="connsiteX821" fmla="*/ 462510 w 4679404"/>
              <a:gd name="connsiteY821" fmla="*/ 852980 h 4679404"/>
              <a:gd name="connsiteX822" fmla="*/ 466888 w 4679404"/>
              <a:gd name="connsiteY822" fmla="*/ 831163 h 4679404"/>
              <a:gd name="connsiteX823" fmla="*/ 475658 w 4679404"/>
              <a:gd name="connsiteY823" fmla="*/ 809346 h 4679404"/>
              <a:gd name="connsiteX824" fmla="*/ 486618 w 4679404"/>
              <a:gd name="connsiteY824" fmla="*/ 787537 h 4679404"/>
              <a:gd name="connsiteX825" fmla="*/ 497578 w 4679404"/>
              <a:gd name="connsiteY825" fmla="*/ 767902 h 4679404"/>
              <a:gd name="connsiteX826" fmla="*/ 510726 w 4679404"/>
              <a:gd name="connsiteY826" fmla="*/ 752630 h 4679404"/>
              <a:gd name="connsiteX827" fmla="*/ 526071 w 4679404"/>
              <a:gd name="connsiteY827" fmla="*/ 735176 h 4679404"/>
              <a:gd name="connsiteX828" fmla="*/ 543605 w 4679404"/>
              <a:gd name="connsiteY828" fmla="*/ 717723 h 4679404"/>
              <a:gd name="connsiteX829" fmla="*/ 561139 w 4679404"/>
              <a:gd name="connsiteY829" fmla="*/ 706822 h 4679404"/>
              <a:gd name="connsiteX830" fmla="*/ 578673 w 4679404"/>
              <a:gd name="connsiteY830" fmla="*/ 693732 h 4679404"/>
              <a:gd name="connsiteX831" fmla="*/ 600585 w 4679404"/>
              <a:gd name="connsiteY831" fmla="*/ 685005 h 4679404"/>
              <a:gd name="connsiteX832" fmla="*/ 622505 w 4679404"/>
              <a:gd name="connsiteY832" fmla="*/ 674096 h 4679404"/>
              <a:gd name="connsiteX833" fmla="*/ 644424 w 4679404"/>
              <a:gd name="connsiteY833" fmla="*/ 669733 h 4679404"/>
              <a:gd name="connsiteX834" fmla="*/ 668532 w 4679404"/>
              <a:gd name="connsiteY834" fmla="*/ 667551 h 4679404"/>
              <a:gd name="connsiteX835" fmla="*/ 2705859 w 4679404"/>
              <a:gd name="connsiteY835" fmla="*/ 469025 h 4679404"/>
              <a:gd name="connsiteX836" fmla="*/ 2721475 w 4679404"/>
              <a:gd name="connsiteY836" fmla="*/ 469025 h 4679404"/>
              <a:gd name="connsiteX837" fmla="*/ 2734865 w 4679404"/>
              <a:gd name="connsiteY837" fmla="*/ 469025 h 4679404"/>
              <a:gd name="connsiteX838" fmla="*/ 2750481 w 4679404"/>
              <a:gd name="connsiteY838" fmla="*/ 471171 h 4679404"/>
              <a:gd name="connsiteX839" fmla="*/ 2777254 w 4679404"/>
              <a:gd name="connsiteY839" fmla="*/ 479765 h 4679404"/>
              <a:gd name="connsiteX840" fmla="*/ 2804027 w 4679404"/>
              <a:gd name="connsiteY840" fmla="*/ 492658 h 4679404"/>
              <a:gd name="connsiteX841" fmla="*/ 2824109 w 4679404"/>
              <a:gd name="connsiteY841" fmla="*/ 511993 h 4679404"/>
              <a:gd name="connsiteX842" fmla="*/ 2844191 w 4679404"/>
              <a:gd name="connsiteY842" fmla="*/ 529183 h 4679404"/>
              <a:gd name="connsiteX843" fmla="*/ 2855341 w 4679404"/>
              <a:gd name="connsiteY843" fmla="*/ 557113 h 4679404"/>
              <a:gd name="connsiteX844" fmla="*/ 2866498 w 4679404"/>
              <a:gd name="connsiteY844" fmla="*/ 582890 h 4679404"/>
              <a:gd name="connsiteX845" fmla="*/ 2868731 w 4679404"/>
              <a:gd name="connsiteY845" fmla="*/ 595783 h 4679404"/>
              <a:gd name="connsiteX846" fmla="*/ 2868731 w 4679404"/>
              <a:gd name="connsiteY846" fmla="*/ 610820 h 4679404"/>
              <a:gd name="connsiteX847" fmla="*/ 2868731 w 4679404"/>
              <a:gd name="connsiteY847" fmla="*/ 623713 h 4679404"/>
              <a:gd name="connsiteX848" fmla="*/ 2866498 w 4679404"/>
              <a:gd name="connsiteY848" fmla="*/ 638750 h 4679404"/>
              <a:gd name="connsiteX849" fmla="*/ 2855341 w 4679404"/>
              <a:gd name="connsiteY849" fmla="*/ 664535 h 4679404"/>
              <a:gd name="connsiteX850" fmla="*/ 2844191 w 4679404"/>
              <a:gd name="connsiteY850" fmla="*/ 690320 h 4679404"/>
              <a:gd name="connsiteX851" fmla="*/ 2824109 w 4679404"/>
              <a:gd name="connsiteY851" fmla="*/ 709655 h 4679404"/>
              <a:gd name="connsiteX852" fmla="*/ 2804027 w 4679404"/>
              <a:gd name="connsiteY852" fmla="*/ 728990 h 4679404"/>
              <a:gd name="connsiteX853" fmla="*/ 2777254 w 4679404"/>
              <a:gd name="connsiteY853" fmla="*/ 739730 h 4679404"/>
              <a:gd name="connsiteX854" fmla="*/ 2750481 w 4679404"/>
              <a:gd name="connsiteY854" fmla="*/ 748325 h 4679404"/>
              <a:gd name="connsiteX855" fmla="*/ 2734865 w 4679404"/>
              <a:gd name="connsiteY855" fmla="*/ 752622 h 4679404"/>
              <a:gd name="connsiteX856" fmla="*/ 2721475 w 4679404"/>
              <a:gd name="connsiteY856" fmla="*/ 752622 h 4679404"/>
              <a:gd name="connsiteX857" fmla="*/ 2705859 w 4679404"/>
              <a:gd name="connsiteY857" fmla="*/ 752622 h 4679404"/>
              <a:gd name="connsiteX858" fmla="*/ 2692469 w 4679404"/>
              <a:gd name="connsiteY858" fmla="*/ 748325 h 4679404"/>
              <a:gd name="connsiteX859" fmla="*/ 2665695 w 4679404"/>
              <a:gd name="connsiteY859" fmla="*/ 739730 h 4679404"/>
              <a:gd name="connsiteX860" fmla="*/ 2638922 w 4679404"/>
              <a:gd name="connsiteY860" fmla="*/ 728990 h 4679404"/>
              <a:gd name="connsiteX861" fmla="*/ 2618840 w 4679404"/>
              <a:gd name="connsiteY861" fmla="*/ 709655 h 4679404"/>
              <a:gd name="connsiteX862" fmla="*/ 2598759 w 4679404"/>
              <a:gd name="connsiteY862" fmla="*/ 690320 h 4679404"/>
              <a:gd name="connsiteX863" fmla="*/ 2587609 w 4679404"/>
              <a:gd name="connsiteY863" fmla="*/ 664535 h 4679404"/>
              <a:gd name="connsiteX864" fmla="*/ 2576451 w 4679404"/>
              <a:gd name="connsiteY864" fmla="*/ 638750 h 4679404"/>
              <a:gd name="connsiteX865" fmla="*/ 2574218 w 4679404"/>
              <a:gd name="connsiteY865" fmla="*/ 623713 h 4679404"/>
              <a:gd name="connsiteX866" fmla="*/ 2574218 w 4679404"/>
              <a:gd name="connsiteY866" fmla="*/ 610820 h 4679404"/>
              <a:gd name="connsiteX867" fmla="*/ 2574218 w 4679404"/>
              <a:gd name="connsiteY867" fmla="*/ 595783 h 4679404"/>
              <a:gd name="connsiteX868" fmla="*/ 2576451 w 4679404"/>
              <a:gd name="connsiteY868" fmla="*/ 582890 h 4679404"/>
              <a:gd name="connsiteX869" fmla="*/ 2587609 w 4679404"/>
              <a:gd name="connsiteY869" fmla="*/ 557113 h 4679404"/>
              <a:gd name="connsiteX870" fmla="*/ 2598759 w 4679404"/>
              <a:gd name="connsiteY870" fmla="*/ 529183 h 4679404"/>
              <a:gd name="connsiteX871" fmla="*/ 2618840 w 4679404"/>
              <a:gd name="connsiteY871" fmla="*/ 511993 h 4679404"/>
              <a:gd name="connsiteX872" fmla="*/ 2638922 w 4679404"/>
              <a:gd name="connsiteY872" fmla="*/ 492658 h 4679404"/>
              <a:gd name="connsiteX873" fmla="*/ 2665695 w 4679404"/>
              <a:gd name="connsiteY873" fmla="*/ 479765 h 4679404"/>
              <a:gd name="connsiteX874" fmla="*/ 2692469 w 4679404"/>
              <a:gd name="connsiteY874" fmla="*/ 471171 h 4679404"/>
              <a:gd name="connsiteX875" fmla="*/ 1238018 w 4679404"/>
              <a:gd name="connsiteY875" fmla="*/ 381765 h 4679404"/>
              <a:gd name="connsiteX876" fmla="*/ 1256987 w 4679404"/>
              <a:gd name="connsiteY876" fmla="*/ 386224 h 4679404"/>
              <a:gd name="connsiteX877" fmla="*/ 1273847 w 4679404"/>
              <a:gd name="connsiteY877" fmla="*/ 390690 h 4679404"/>
              <a:gd name="connsiteX878" fmla="*/ 1288592 w 4679404"/>
              <a:gd name="connsiteY878" fmla="*/ 399614 h 4679404"/>
              <a:gd name="connsiteX879" fmla="*/ 1301235 w 4679404"/>
              <a:gd name="connsiteY879" fmla="*/ 412997 h 4679404"/>
              <a:gd name="connsiteX880" fmla="*/ 1313879 w 4679404"/>
              <a:gd name="connsiteY880" fmla="*/ 426387 h 4679404"/>
              <a:gd name="connsiteX881" fmla="*/ 1322313 w 4679404"/>
              <a:gd name="connsiteY881" fmla="*/ 442003 h 4679404"/>
              <a:gd name="connsiteX882" fmla="*/ 1328631 w 4679404"/>
              <a:gd name="connsiteY882" fmla="*/ 462085 h 4679404"/>
              <a:gd name="connsiteX883" fmla="*/ 1330739 w 4679404"/>
              <a:gd name="connsiteY883" fmla="*/ 479934 h 4679404"/>
              <a:gd name="connsiteX884" fmla="*/ 1328631 w 4679404"/>
              <a:gd name="connsiteY884" fmla="*/ 500016 h 4679404"/>
              <a:gd name="connsiteX885" fmla="*/ 1322313 w 4679404"/>
              <a:gd name="connsiteY885" fmla="*/ 520090 h 4679404"/>
              <a:gd name="connsiteX886" fmla="*/ 1313879 w 4679404"/>
              <a:gd name="connsiteY886" fmla="*/ 533480 h 4679404"/>
              <a:gd name="connsiteX887" fmla="*/ 1301235 w 4679404"/>
              <a:gd name="connsiteY887" fmla="*/ 549096 h 4679404"/>
              <a:gd name="connsiteX888" fmla="*/ 1288592 w 4679404"/>
              <a:gd name="connsiteY888" fmla="*/ 562487 h 4679404"/>
              <a:gd name="connsiteX889" fmla="*/ 1273847 w 4679404"/>
              <a:gd name="connsiteY889" fmla="*/ 571411 h 4679404"/>
              <a:gd name="connsiteX890" fmla="*/ 1256987 w 4679404"/>
              <a:gd name="connsiteY890" fmla="*/ 575869 h 4679404"/>
              <a:gd name="connsiteX891" fmla="*/ 1238018 w 4679404"/>
              <a:gd name="connsiteY891" fmla="*/ 578102 h 4679404"/>
              <a:gd name="connsiteX892" fmla="*/ 1219056 w 4679404"/>
              <a:gd name="connsiteY892" fmla="*/ 575869 h 4679404"/>
              <a:gd name="connsiteX893" fmla="*/ 1200095 w 4679404"/>
              <a:gd name="connsiteY893" fmla="*/ 571411 h 4679404"/>
              <a:gd name="connsiteX894" fmla="*/ 1187451 w 4679404"/>
              <a:gd name="connsiteY894" fmla="*/ 562487 h 4679404"/>
              <a:gd name="connsiteX895" fmla="*/ 1172699 w 4679404"/>
              <a:gd name="connsiteY895" fmla="*/ 549096 h 4679404"/>
              <a:gd name="connsiteX896" fmla="*/ 1162164 w 4679404"/>
              <a:gd name="connsiteY896" fmla="*/ 533480 h 4679404"/>
              <a:gd name="connsiteX897" fmla="*/ 1151622 w 4679404"/>
              <a:gd name="connsiteY897" fmla="*/ 520090 h 4679404"/>
              <a:gd name="connsiteX898" fmla="*/ 1147412 w 4679404"/>
              <a:gd name="connsiteY898" fmla="*/ 500016 h 4679404"/>
              <a:gd name="connsiteX899" fmla="*/ 1145304 w 4679404"/>
              <a:gd name="connsiteY899" fmla="*/ 479934 h 4679404"/>
              <a:gd name="connsiteX900" fmla="*/ 1147412 w 4679404"/>
              <a:gd name="connsiteY900" fmla="*/ 462085 h 4679404"/>
              <a:gd name="connsiteX901" fmla="*/ 1151622 w 4679404"/>
              <a:gd name="connsiteY901" fmla="*/ 442003 h 4679404"/>
              <a:gd name="connsiteX902" fmla="*/ 1162164 w 4679404"/>
              <a:gd name="connsiteY902" fmla="*/ 426387 h 4679404"/>
              <a:gd name="connsiteX903" fmla="*/ 1172699 w 4679404"/>
              <a:gd name="connsiteY903" fmla="*/ 412997 h 4679404"/>
              <a:gd name="connsiteX904" fmla="*/ 1187451 w 4679404"/>
              <a:gd name="connsiteY904" fmla="*/ 399614 h 4679404"/>
              <a:gd name="connsiteX905" fmla="*/ 1200095 w 4679404"/>
              <a:gd name="connsiteY905" fmla="*/ 390690 h 4679404"/>
              <a:gd name="connsiteX906" fmla="*/ 1219056 w 4679404"/>
              <a:gd name="connsiteY906" fmla="*/ 386224 h 4679404"/>
              <a:gd name="connsiteX907" fmla="*/ 2480435 w 4679404"/>
              <a:gd name="connsiteY907" fmla="*/ 185429 h 4679404"/>
              <a:gd name="connsiteX908" fmla="*/ 2499617 w 4679404"/>
              <a:gd name="connsiteY908" fmla="*/ 187537 h 4679404"/>
              <a:gd name="connsiteX909" fmla="*/ 2518798 w 4679404"/>
              <a:gd name="connsiteY909" fmla="*/ 193855 h 4679404"/>
              <a:gd name="connsiteX910" fmla="*/ 2531588 w 4679404"/>
              <a:gd name="connsiteY910" fmla="*/ 202289 h 4679404"/>
              <a:gd name="connsiteX911" fmla="*/ 2546508 w 4679404"/>
              <a:gd name="connsiteY911" fmla="*/ 214925 h 4679404"/>
              <a:gd name="connsiteX912" fmla="*/ 2559298 w 4679404"/>
              <a:gd name="connsiteY912" fmla="*/ 227569 h 4679404"/>
              <a:gd name="connsiteX913" fmla="*/ 2567827 w 4679404"/>
              <a:gd name="connsiteY913" fmla="*/ 242321 h 4679404"/>
              <a:gd name="connsiteX914" fmla="*/ 2572088 w 4679404"/>
              <a:gd name="connsiteY914" fmla="*/ 259181 h 4679404"/>
              <a:gd name="connsiteX915" fmla="*/ 2574218 w 4679404"/>
              <a:gd name="connsiteY915" fmla="*/ 278143 h 4679404"/>
              <a:gd name="connsiteX916" fmla="*/ 2572088 w 4679404"/>
              <a:gd name="connsiteY916" fmla="*/ 297104 h 4679404"/>
              <a:gd name="connsiteX917" fmla="*/ 2567827 w 4679404"/>
              <a:gd name="connsiteY917" fmla="*/ 316073 h 4679404"/>
              <a:gd name="connsiteX918" fmla="*/ 2559298 w 4679404"/>
              <a:gd name="connsiteY918" fmla="*/ 328717 h 4679404"/>
              <a:gd name="connsiteX919" fmla="*/ 2546508 w 4679404"/>
              <a:gd name="connsiteY919" fmla="*/ 343462 h 4679404"/>
              <a:gd name="connsiteX920" fmla="*/ 2531588 w 4679404"/>
              <a:gd name="connsiteY920" fmla="*/ 353997 h 4679404"/>
              <a:gd name="connsiteX921" fmla="*/ 2518798 w 4679404"/>
              <a:gd name="connsiteY921" fmla="*/ 364539 h 4679404"/>
              <a:gd name="connsiteX922" fmla="*/ 2499617 w 4679404"/>
              <a:gd name="connsiteY922" fmla="*/ 368749 h 4679404"/>
              <a:gd name="connsiteX923" fmla="*/ 2480435 w 4679404"/>
              <a:gd name="connsiteY923" fmla="*/ 370857 h 4679404"/>
              <a:gd name="connsiteX924" fmla="*/ 2463385 w 4679404"/>
              <a:gd name="connsiteY924" fmla="*/ 368749 h 4679404"/>
              <a:gd name="connsiteX925" fmla="*/ 2444203 w 4679404"/>
              <a:gd name="connsiteY925" fmla="*/ 364539 h 4679404"/>
              <a:gd name="connsiteX926" fmla="*/ 2429283 w 4679404"/>
              <a:gd name="connsiteY926" fmla="*/ 353997 h 4679404"/>
              <a:gd name="connsiteX927" fmla="*/ 2416493 w 4679404"/>
              <a:gd name="connsiteY927" fmla="*/ 343462 h 4679404"/>
              <a:gd name="connsiteX928" fmla="*/ 2403703 w 4679404"/>
              <a:gd name="connsiteY928" fmla="*/ 328717 h 4679404"/>
              <a:gd name="connsiteX929" fmla="*/ 2395174 w 4679404"/>
              <a:gd name="connsiteY929" fmla="*/ 316073 h 4679404"/>
              <a:gd name="connsiteX930" fmla="*/ 2390913 w 4679404"/>
              <a:gd name="connsiteY930" fmla="*/ 297104 h 4679404"/>
              <a:gd name="connsiteX931" fmla="*/ 2388783 w 4679404"/>
              <a:gd name="connsiteY931" fmla="*/ 278143 h 4679404"/>
              <a:gd name="connsiteX932" fmla="*/ 2390913 w 4679404"/>
              <a:gd name="connsiteY932" fmla="*/ 259181 h 4679404"/>
              <a:gd name="connsiteX933" fmla="*/ 2395174 w 4679404"/>
              <a:gd name="connsiteY933" fmla="*/ 242321 h 4679404"/>
              <a:gd name="connsiteX934" fmla="*/ 2403703 w 4679404"/>
              <a:gd name="connsiteY934" fmla="*/ 227569 h 4679404"/>
              <a:gd name="connsiteX935" fmla="*/ 2416493 w 4679404"/>
              <a:gd name="connsiteY935" fmla="*/ 214925 h 4679404"/>
              <a:gd name="connsiteX936" fmla="*/ 2429283 w 4679404"/>
              <a:gd name="connsiteY936" fmla="*/ 202289 h 4679404"/>
              <a:gd name="connsiteX937" fmla="*/ 2444203 w 4679404"/>
              <a:gd name="connsiteY937" fmla="*/ 193855 h 4679404"/>
              <a:gd name="connsiteX938" fmla="*/ 2463385 w 4679404"/>
              <a:gd name="connsiteY938" fmla="*/ 187537 h 4679404"/>
              <a:gd name="connsiteX939" fmla="*/ 2960376 w 4679404"/>
              <a:gd name="connsiteY939" fmla="*/ 87260 h 4679404"/>
              <a:gd name="connsiteX940" fmla="*/ 2979558 w 4679404"/>
              <a:gd name="connsiteY940" fmla="*/ 91477 h 4679404"/>
              <a:gd name="connsiteX941" fmla="*/ 2998739 w 4679404"/>
              <a:gd name="connsiteY941" fmla="*/ 95687 h 4679404"/>
              <a:gd name="connsiteX942" fmla="*/ 3013659 w 4679404"/>
              <a:gd name="connsiteY942" fmla="*/ 104121 h 4679404"/>
              <a:gd name="connsiteX943" fmla="*/ 3026449 w 4679404"/>
              <a:gd name="connsiteY943" fmla="*/ 116757 h 4679404"/>
              <a:gd name="connsiteX944" fmla="*/ 3039239 w 4679404"/>
              <a:gd name="connsiteY944" fmla="*/ 129400 h 4679404"/>
              <a:gd name="connsiteX945" fmla="*/ 3047768 w 4679404"/>
              <a:gd name="connsiteY945" fmla="*/ 144152 h 4679404"/>
              <a:gd name="connsiteX946" fmla="*/ 3052029 w 4679404"/>
              <a:gd name="connsiteY946" fmla="*/ 163114 h 4679404"/>
              <a:gd name="connsiteX947" fmla="*/ 3054160 w 4679404"/>
              <a:gd name="connsiteY947" fmla="*/ 179974 h 4679404"/>
              <a:gd name="connsiteX948" fmla="*/ 3052029 w 4679404"/>
              <a:gd name="connsiteY948" fmla="*/ 198936 h 4679404"/>
              <a:gd name="connsiteX949" fmla="*/ 3047768 w 4679404"/>
              <a:gd name="connsiteY949" fmla="*/ 217905 h 4679404"/>
              <a:gd name="connsiteX950" fmla="*/ 3039239 w 4679404"/>
              <a:gd name="connsiteY950" fmla="*/ 230549 h 4679404"/>
              <a:gd name="connsiteX951" fmla="*/ 3026449 w 4679404"/>
              <a:gd name="connsiteY951" fmla="*/ 245293 h 4679404"/>
              <a:gd name="connsiteX952" fmla="*/ 3013659 w 4679404"/>
              <a:gd name="connsiteY952" fmla="*/ 257937 h 4679404"/>
              <a:gd name="connsiteX953" fmla="*/ 2998739 w 4679404"/>
              <a:gd name="connsiteY953" fmla="*/ 266370 h 4679404"/>
              <a:gd name="connsiteX954" fmla="*/ 2979558 w 4679404"/>
              <a:gd name="connsiteY954" fmla="*/ 270580 h 4679404"/>
              <a:gd name="connsiteX955" fmla="*/ 2960376 w 4679404"/>
              <a:gd name="connsiteY955" fmla="*/ 272689 h 4679404"/>
              <a:gd name="connsiteX956" fmla="*/ 2943326 w 4679404"/>
              <a:gd name="connsiteY956" fmla="*/ 270580 h 4679404"/>
              <a:gd name="connsiteX957" fmla="*/ 2924144 w 4679404"/>
              <a:gd name="connsiteY957" fmla="*/ 266370 h 4679404"/>
              <a:gd name="connsiteX958" fmla="*/ 2909224 w 4679404"/>
              <a:gd name="connsiteY958" fmla="*/ 257937 h 4679404"/>
              <a:gd name="connsiteX959" fmla="*/ 2896434 w 4679404"/>
              <a:gd name="connsiteY959" fmla="*/ 245293 h 4679404"/>
              <a:gd name="connsiteX960" fmla="*/ 2883644 w 4679404"/>
              <a:gd name="connsiteY960" fmla="*/ 230549 h 4679404"/>
              <a:gd name="connsiteX961" fmla="*/ 2875115 w 4679404"/>
              <a:gd name="connsiteY961" fmla="*/ 217905 h 4679404"/>
              <a:gd name="connsiteX962" fmla="*/ 2870854 w 4679404"/>
              <a:gd name="connsiteY962" fmla="*/ 198936 h 4679404"/>
              <a:gd name="connsiteX963" fmla="*/ 2868724 w 4679404"/>
              <a:gd name="connsiteY963" fmla="*/ 179974 h 4679404"/>
              <a:gd name="connsiteX964" fmla="*/ 2870854 w 4679404"/>
              <a:gd name="connsiteY964" fmla="*/ 163114 h 4679404"/>
              <a:gd name="connsiteX965" fmla="*/ 2875115 w 4679404"/>
              <a:gd name="connsiteY965" fmla="*/ 144152 h 4679404"/>
              <a:gd name="connsiteX966" fmla="*/ 2883644 w 4679404"/>
              <a:gd name="connsiteY966" fmla="*/ 129400 h 4679404"/>
              <a:gd name="connsiteX967" fmla="*/ 2896434 w 4679404"/>
              <a:gd name="connsiteY967" fmla="*/ 116757 h 4679404"/>
              <a:gd name="connsiteX968" fmla="*/ 2909224 w 4679404"/>
              <a:gd name="connsiteY968" fmla="*/ 104121 h 4679404"/>
              <a:gd name="connsiteX969" fmla="*/ 2924144 w 4679404"/>
              <a:gd name="connsiteY969" fmla="*/ 95687 h 4679404"/>
              <a:gd name="connsiteX970" fmla="*/ 2943326 w 4679404"/>
              <a:gd name="connsiteY970" fmla="*/ 91477 h 4679404"/>
              <a:gd name="connsiteX971" fmla="*/ 953359 w 4679404"/>
              <a:gd name="connsiteY971" fmla="*/ 87260 h 4679404"/>
              <a:gd name="connsiteX972" fmla="*/ 972541 w 4679404"/>
              <a:gd name="connsiteY972" fmla="*/ 91477 h 4679404"/>
              <a:gd name="connsiteX973" fmla="*/ 991722 w 4679404"/>
              <a:gd name="connsiteY973" fmla="*/ 95687 h 4679404"/>
              <a:gd name="connsiteX974" fmla="*/ 1004512 w 4679404"/>
              <a:gd name="connsiteY974" fmla="*/ 104121 h 4679404"/>
              <a:gd name="connsiteX975" fmla="*/ 1019432 w 4679404"/>
              <a:gd name="connsiteY975" fmla="*/ 116757 h 4679404"/>
              <a:gd name="connsiteX976" fmla="*/ 1032222 w 4679404"/>
              <a:gd name="connsiteY976" fmla="*/ 129400 h 4679404"/>
              <a:gd name="connsiteX977" fmla="*/ 1040751 w 4679404"/>
              <a:gd name="connsiteY977" fmla="*/ 144152 h 4679404"/>
              <a:gd name="connsiteX978" fmla="*/ 1045012 w 4679404"/>
              <a:gd name="connsiteY978" fmla="*/ 163114 h 4679404"/>
              <a:gd name="connsiteX979" fmla="*/ 1047142 w 4679404"/>
              <a:gd name="connsiteY979" fmla="*/ 179974 h 4679404"/>
              <a:gd name="connsiteX980" fmla="*/ 1045012 w 4679404"/>
              <a:gd name="connsiteY980" fmla="*/ 198936 h 4679404"/>
              <a:gd name="connsiteX981" fmla="*/ 1040751 w 4679404"/>
              <a:gd name="connsiteY981" fmla="*/ 217905 h 4679404"/>
              <a:gd name="connsiteX982" fmla="*/ 1032222 w 4679404"/>
              <a:gd name="connsiteY982" fmla="*/ 230549 h 4679404"/>
              <a:gd name="connsiteX983" fmla="*/ 1019432 w 4679404"/>
              <a:gd name="connsiteY983" fmla="*/ 245293 h 4679404"/>
              <a:gd name="connsiteX984" fmla="*/ 1004512 w 4679404"/>
              <a:gd name="connsiteY984" fmla="*/ 257937 h 4679404"/>
              <a:gd name="connsiteX985" fmla="*/ 991722 w 4679404"/>
              <a:gd name="connsiteY985" fmla="*/ 266370 h 4679404"/>
              <a:gd name="connsiteX986" fmla="*/ 972541 w 4679404"/>
              <a:gd name="connsiteY986" fmla="*/ 270580 h 4679404"/>
              <a:gd name="connsiteX987" fmla="*/ 953359 w 4679404"/>
              <a:gd name="connsiteY987" fmla="*/ 272689 h 4679404"/>
              <a:gd name="connsiteX988" fmla="*/ 936309 w 4679404"/>
              <a:gd name="connsiteY988" fmla="*/ 270580 h 4679404"/>
              <a:gd name="connsiteX989" fmla="*/ 917127 w 4679404"/>
              <a:gd name="connsiteY989" fmla="*/ 266370 h 4679404"/>
              <a:gd name="connsiteX990" fmla="*/ 902207 w 4679404"/>
              <a:gd name="connsiteY990" fmla="*/ 257937 h 4679404"/>
              <a:gd name="connsiteX991" fmla="*/ 889417 w 4679404"/>
              <a:gd name="connsiteY991" fmla="*/ 245293 h 4679404"/>
              <a:gd name="connsiteX992" fmla="*/ 876627 w 4679404"/>
              <a:gd name="connsiteY992" fmla="*/ 230549 h 4679404"/>
              <a:gd name="connsiteX993" fmla="*/ 868098 w 4679404"/>
              <a:gd name="connsiteY993" fmla="*/ 217905 h 4679404"/>
              <a:gd name="connsiteX994" fmla="*/ 863837 w 4679404"/>
              <a:gd name="connsiteY994" fmla="*/ 198936 h 4679404"/>
              <a:gd name="connsiteX995" fmla="*/ 861707 w 4679404"/>
              <a:gd name="connsiteY995" fmla="*/ 179974 h 4679404"/>
              <a:gd name="connsiteX996" fmla="*/ 863837 w 4679404"/>
              <a:gd name="connsiteY996" fmla="*/ 163114 h 4679404"/>
              <a:gd name="connsiteX997" fmla="*/ 868098 w 4679404"/>
              <a:gd name="connsiteY997" fmla="*/ 144152 h 4679404"/>
              <a:gd name="connsiteX998" fmla="*/ 876627 w 4679404"/>
              <a:gd name="connsiteY998" fmla="*/ 129400 h 4679404"/>
              <a:gd name="connsiteX999" fmla="*/ 889417 w 4679404"/>
              <a:gd name="connsiteY999" fmla="*/ 116757 h 4679404"/>
              <a:gd name="connsiteX1000" fmla="*/ 902207 w 4679404"/>
              <a:gd name="connsiteY1000" fmla="*/ 104121 h 4679404"/>
              <a:gd name="connsiteX1001" fmla="*/ 917127 w 4679404"/>
              <a:gd name="connsiteY1001" fmla="*/ 95687 h 4679404"/>
              <a:gd name="connsiteX1002" fmla="*/ 936309 w 4679404"/>
              <a:gd name="connsiteY1002" fmla="*/ 91477 h 4679404"/>
              <a:gd name="connsiteX1003" fmla="*/ 1915401 w 4679404"/>
              <a:gd name="connsiteY1003" fmla="*/ 0 h 4679404"/>
              <a:gd name="connsiteX1004" fmla="*/ 1943976 w 4679404"/>
              <a:gd name="connsiteY1004" fmla="*/ 2196 h 4679404"/>
              <a:gd name="connsiteX1005" fmla="*/ 1972550 w 4679404"/>
              <a:gd name="connsiteY1005" fmla="*/ 4393 h 4679404"/>
              <a:gd name="connsiteX1006" fmla="*/ 2001124 w 4679404"/>
              <a:gd name="connsiteY1006" fmla="*/ 10989 h 4679404"/>
              <a:gd name="connsiteX1007" fmla="*/ 2027502 w 4679404"/>
              <a:gd name="connsiteY1007" fmla="*/ 21978 h 4679404"/>
              <a:gd name="connsiteX1008" fmla="*/ 2051683 w 4679404"/>
              <a:gd name="connsiteY1008" fmla="*/ 32974 h 4679404"/>
              <a:gd name="connsiteX1009" fmla="*/ 2075865 w 4679404"/>
              <a:gd name="connsiteY1009" fmla="*/ 48356 h 4679404"/>
              <a:gd name="connsiteX1010" fmla="*/ 2097843 w 4679404"/>
              <a:gd name="connsiteY1010" fmla="*/ 65941 h 4679404"/>
              <a:gd name="connsiteX1011" fmla="*/ 2119828 w 4679404"/>
              <a:gd name="connsiteY1011" fmla="*/ 83526 h 4679404"/>
              <a:gd name="connsiteX1012" fmla="*/ 2139610 w 4679404"/>
              <a:gd name="connsiteY1012" fmla="*/ 105512 h 4679404"/>
              <a:gd name="connsiteX1013" fmla="*/ 2154998 w 4679404"/>
              <a:gd name="connsiteY1013" fmla="*/ 127490 h 4679404"/>
              <a:gd name="connsiteX1014" fmla="*/ 2170380 w 4679404"/>
              <a:gd name="connsiteY1014" fmla="*/ 151671 h 4679404"/>
              <a:gd name="connsiteX1015" fmla="*/ 2181369 w 4679404"/>
              <a:gd name="connsiteY1015" fmla="*/ 175845 h 4679404"/>
              <a:gd name="connsiteX1016" fmla="*/ 2192365 w 4679404"/>
              <a:gd name="connsiteY1016" fmla="*/ 202223 h 4679404"/>
              <a:gd name="connsiteX1017" fmla="*/ 2198954 w 4679404"/>
              <a:gd name="connsiteY1017" fmla="*/ 230805 h 4679404"/>
              <a:gd name="connsiteX1018" fmla="*/ 2201158 w 4679404"/>
              <a:gd name="connsiteY1018" fmla="*/ 259379 h 4679404"/>
              <a:gd name="connsiteX1019" fmla="*/ 2203354 w 4679404"/>
              <a:gd name="connsiteY1019" fmla="*/ 290149 h 4679404"/>
              <a:gd name="connsiteX1020" fmla="*/ 2201158 w 4679404"/>
              <a:gd name="connsiteY1020" fmla="*/ 318724 h 4679404"/>
              <a:gd name="connsiteX1021" fmla="*/ 2198954 w 4679404"/>
              <a:gd name="connsiteY1021" fmla="*/ 347298 h 4679404"/>
              <a:gd name="connsiteX1022" fmla="*/ 2192365 w 4679404"/>
              <a:gd name="connsiteY1022" fmla="*/ 375879 h 4679404"/>
              <a:gd name="connsiteX1023" fmla="*/ 2181369 w 4679404"/>
              <a:gd name="connsiteY1023" fmla="*/ 402250 h 4679404"/>
              <a:gd name="connsiteX1024" fmla="*/ 2170380 w 4679404"/>
              <a:gd name="connsiteY1024" fmla="*/ 426431 h 4679404"/>
              <a:gd name="connsiteX1025" fmla="*/ 2154998 w 4679404"/>
              <a:gd name="connsiteY1025" fmla="*/ 450613 h 4679404"/>
              <a:gd name="connsiteX1026" fmla="*/ 2139610 w 4679404"/>
              <a:gd name="connsiteY1026" fmla="*/ 472591 h 4679404"/>
              <a:gd name="connsiteX1027" fmla="*/ 2119828 w 4679404"/>
              <a:gd name="connsiteY1027" fmla="*/ 494576 h 4679404"/>
              <a:gd name="connsiteX1028" fmla="*/ 2097843 w 4679404"/>
              <a:gd name="connsiteY1028" fmla="*/ 514358 h 4679404"/>
              <a:gd name="connsiteX1029" fmla="*/ 2075865 w 4679404"/>
              <a:gd name="connsiteY1029" fmla="*/ 529747 h 4679404"/>
              <a:gd name="connsiteX1030" fmla="*/ 2051683 w 4679404"/>
              <a:gd name="connsiteY1030" fmla="*/ 545128 h 4679404"/>
              <a:gd name="connsiteX1031" fmla="*/ 2027502 w 4679404"/>
              <a:gd name="connsiteY1031" fmla="*/ 556124 h 4679404"/>
              <a:gd name="connsiteX1032" fmla="*/ 2001124 w 4679404"/>
              <a:gd name="connsiteY1032" fmla="*/ 567113 h 4679404"/>
              <a:gd name="connsiteX1033" fmla="*/ 1972550 w 4679404"/>
              <a:gd name="connsiteY1033" fmla="*/ 573702 h 4679404"/>
              <a:gd name="connsiteX1034" fmla="*/ 1943976 w 4679404"/>
              <a:gd name="connsiteY1034" fmla="*/ 575906 h 4679404"/>
              <a:gd name="connsiteX1035" fmla="*/ 1915401 w 4679404"/>
              <a:gd name="connsiteY1035" fmla="*/ 578102 h 4679404"/>
              <a:gd name="connsiteX1036" fmla="*/ 1886820 w 4679404"/>
              <a:gd name="connsiteY1036" fmla="*/ 575906 h 4679404"/>
              <a:gd name="connsiteX1037" fmla="*/ 1858246 w 4679404"/>
              <a:gd name="connsiteY1037" fmla="*/ 573702 h 4679404"/>
              <a:gd name="connsiteX1038" fmla="*/ 1827475 w 4679404"/>
              <a:gd name="connsiteY1038" fmla="*/ 567113 h 4679404"/>
              <a:gd name="connsiteX1039" fmla="*/ 1801097 w 4679404"/>
              <a:gd name="connsiteY1039" fmla="*/ 556124 h 4679404"/>
              <a:gd name="connsiteX1040" fmla="*/ 1776916 w 4679404"/>
              <a:gd name="connsiteY1040" fmla="*/ 545128 h 4679404"/>
              <a:gd name="connsiteX1041" fmla="*/ 1752734 w 4679404"/>
              <a:gd name="connsiteY1041" fmla="*/ 529747 h 4679404"/>
              <a:gd name="connsiteX1042" fmla="*/ 1732953 w 4679404"/>
              <a:gd name="connsiteY1042" fmla="*/ 514358 h 4679404"/>
              <a:gd name="connsiteX1043" fmla="*/ 1710975 w 4679404"/>
              <a:gd name="connsiteY1043" fmla="*/ 494576 h 4679404"/>
              <a:gd name="connsiteX1044" fmla="*/ 1691186 w 4679404"/>
              <a:gd name="connsiteY1044" fmla="*/ 472591 h 4679404"/>
              <a:gd name="connsiteX1045" fmla="*/ 1673600 w 4679404"/>
              <a:gd name="connsiteY1045" fmla="*/ 450613 h 4679404"/>
              <a:gd name="connsiteX1046" fmla="*/ 1660415 w 4679404"/>
              <a:gd name="connsiteY1046" fmla="*/ 426431 h 4679404"/>
              <a:gd name="connsiteX1047" fmla="*/ 1647223 w 4679404"/>
              <a:gd name="connsiteY1047" fmla="*/ 402250 h 4679404"/>
              <a:gd name="connsiteX1048" fmla="*/ 1638430 w 4679404"/>
              <a:gd name="connsiteY1048" fmla="*/ 375879 h 4679404"/>
              <a:gd name="connsiteX1049" fmla="*/ 1631841 w 4679404"/>
              <a:gd name="connsiteY1049" fmla="*/ 347298 h 4679404"/>
              <a:gd name="connsiteX1050" fmla="*/ 1629637 w 4679404"/>
              <a:gd name="connsiteY1050" fmla="*/ 318724 h 4679404"/>
              <a:gd name="connsiteX1051" fmla="*/ 1625245 w 4679404"/>
              <a:gd name="connsiteY1051" fmla="*/ 290149 h 4679404"/>
              <a:gd name="connsiteX1052" fmla="*/ 1629637 w 4679404"/>
              <a:gd name="connsiteY1052" fmla="*/ 259379 h 4679404"/>
              <a:gd name="connsiteX1053" fmla="*/ 1631841 w 4679404"/>
              <a:gd name="connsiteY1053" fmla="*/ 230805 h 4679404"/>
              <a:gd name="connsiteX1054" fmla="*/ 1638430 w 4679404"/>
              <a:gd name="connsiteY1054" fmla="*/ 202223 h 4679404"/>
              <a:gd name="connsiteX1055" fmla="*/ 1647223 w 4679404"/>
              <a:gd name="connsiteY1055" fmla="*/ 175845 h 4679404"/>
              <a:gd name="connsiteX1056" fmla="*/ 1660415 w 4679404"/>
              <a:gd name="connsiteY1056" fmla="*/ 151671 h 4679404"/>
              <a:gd name="connsiteX1057" fmla="*/ 1673600 w 4679404"/>
              <a:gd name="connsiteY1057" fmla="*/ 127490 h 4679404"/>
              <a:gd name="connsiteX1058" fmla="*/ 1691186 w 4679404"/>
              <a:gd name="connsiteY1058" fmla="*/ 105512 h 4679404"/>
              <a:gd name="connsiteX1059" fmla="*/ 1710975 w 4679404"/>
              <a:gd name="connsiteY1059" fmla="*/ 83526 h 4679404"/>
              <a:gd name="connsiteX1060" fmla="*/ 1732953 w 4679404"/>
              <a:gd name="connsiteY1060" fmla="*/ 65941 h 4679404"/>
              <a:gd name="connsiteX1061" fmla="*/ 1752734 w 4679404"/>
              <a:gd name="connsiteY1061" fmla="*/ 48356 h 4679404"/>
              <a:gd name="connsiteX1062" fmla="*/ 1776916 w 4679404"/>
              <a:gd name="connsiteY1062" fmla="*/ 32974 h 4679404"/>
              <a:gd name="connsiteX1063" fmla="*/ 1801097 w 4679404"/>
              <a:gd name="connsiteY1063" fmla="*/ 21978 h 4679404"/>
              <a:gd name="connsiteX1064" fmla="*/ 1827475 w 4679404"/>
              <a:gd name="connsiteY1064" fmla="*/ 10989 h 4679404"/>
              <a:gd name="connsiteX1065" fmla="*/ 1858246 w 4679404"/>
              <a:gd name="connsiteY1065" fmla="*/ 4393 h 4679404"/>
              <a:gd name="connsiteX1066" fmla="*/ 1886820 w 4679404"/>
              <a:gd name="connsiteY1066" fmla="*/ 2196 h 4679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</a:cxnLst>
            <a:rect l="l" t="t" r="r" b="b"/>
            <a:pathLst>
              <a:path w="4679404" h="4679404">
                <a:moveTo>
                  <a:pt x="4280185" y="3545002"/>
                </a:moveTo>
                <a:lnTo>
                  <a:pt x="4336902" y="3547191"/>
                </a:lnTo>
                <a:lnTo>
                  <a:pt x="4387081" y="3555932"/>
                </a:lnTo>
                <a:lnTo>
                  <a:pt x="4435070" y="3566863"/>
                </a:lnTo>
                <a:lnTo>
                  <a:pt x="4459069" y="3573415"/>
                </a:lnTo>
                <a:lnTo>
                  <a:pt x="4480886" y="3584345"/>
                </a:lnTo>
                <a:lnTo>
                  <a:pt x="4507066" y="3595276"/>
                </a:lnTo>
                <a:lnTo>
                  <a:pt x="4531057" y="3612758"/>
                </a:lnTo>
                <a:lnTo>
                  <a:pt x="4552874" y="3630249"/>
                </a:lnTo>
                <a:lnTo>
                  <a:pt x="4574691" y="3652102"/>
                </a:lnTo>
                <a:lnTo>
                  <a:pt x="4594326" y="3671774"/>
                </a:lnTo>
                <a:lnTo>
                  <a:pt x="4609598" y="3695816"/>
                </a:lnTo>
                <a:lnTo>
                  <a:pt x="4624869" y="3722048"/>
                </a:lnTo>
                <a:lnTo>
                  <a:pt x="4637952" y="3750461"/>
                </a:lnTo>
                <a:lnTo>
                  <a:pt x="4648861" y="3778874"/>
                </a:lnTo>
                <a:lnTo>
                  <a:pt x="4655406" y="3807294"/>
                </a:lnTo>
                <a:lnTo>
                  <a:pt x="4657587" y="3837889"/>
                </a:lnTo>
                <a:lnTo>
                  <a:pt x="4659769" y="3866310"/>
                </a:lnTo>
                <a:lnTo>
                  <a:pt x="4659769" y="3890352"/>
                </a:lnTo>
                <a:lnTo>
                  <a:pt x="4657587" y="3914395"/>
                </a:lnTo>
                <a:lnTo>
                  <a:pt x="4653224" y="3936248"/>
                </a:lnTo>
                <a:lnTo>
                  <a:pt x="4648861" y="3958109"/>
                </a:lnTo>
                <a:lnTo>
                  <a:pt x="4640134" y="3979962"/>
                </a:lnTo>
                <a:lnTo>
                  <a:pt x="4633589" y="4001823"/>
                </a:lnTo>
                <a:lnTo>
                  <a:pt x="4624869" y="4019306"/>
                </a:lnTo>
                <a:lnTo>
                  <a:pt x="4611779" y="4038977"/>
                </a:lnTo>
                <a:lnTo>
                  <a:pt x="4587781" y="4078321"/>
                </a:lnTo>
                <a:lnTo>
                  <a:pt x="4563782" y="4108923"/>
                </a:lnTo>
                <a:lnTo>
                  <a:pt x="4539784" y="4137336"/>
                </a:lnTo>
                <a:lnTo>
                  <a:pt x="4517974" y="4161386"/>
                </a:lnTo>
                <a:lnTo>
                  <a:pt x="4452524" y="4218212"/>
                </a:lnTo>
                <a:lnTo>
                  <a:pt x="4352174" y="4301270"/>
                </a:lnTo>
                <a:lnTo>
                  <a:pt x="4299813" y="4347173"/>
                </a:lnTo>
                <a:lnTo>
                  <a:pt x="4256187" y="4384328"/>
                </a:lnTo>
                <a:lnTo>
                  <a:pt x="4221280" y="4421490"/>
                </a:lnTo>
                <a:lnTo>
                  <a:pt x="4195100" y="4449903"/>
                </a:lnTo>
                <a:lnTo>
                  <a:pt x="4175472" y="4471756"/>
                </a:lnTo>
                <a:lnTo>
                  <a:pt x="4155837" y="4497988"/>
                </a:lnTo>
                <a:lnTo>
                  <a:pt x="4557237" y="4497988"/>
                </a:lnTo>
                <a:lnTo>
                  <a:pt x="4583417" y="4500177"/>
                </a:lnTo>
                <a:lnTo>
                  <a:pt x="4609598" y="4504547"/>
                </a:lnTo>
                <a:lnTo>
                  <a:pt x="4631407" y="4511100"/>
                </a:lnTo>
                <a:lnTo>
                  <a:pt x="4648861" y="4524219"/>
                </a:lnTo>
                <a:lnTo>
                  <a:pt x="4661951" y="4535142"/>
                </a:lnTo>
                <a:lnTo>
                  <a:pt x="4672859" y="4552632"/>
                </a:lnTo>
                <a:lnTo>
                  <a:pt x="4677223" y="4570115"/>
                </a:lnTo>
                <a:lnTo>
                  <a:pt x="4679404" y="4587605"/>
                </a:lnTo>
                <a:lnTo>
                  <a:pt x="4677223" y="4607277"/>
                </a:lnTo>
                <a:lnTo>
                  <a:pt x="4672859" y="4624760"/>
                </a:lnTo>
                <a:lnTo>
                  <a:pt x="4664132" y="4637879"/>
                </a:lnTo>
                <a:lnTo>
                  <a:pt x="4655406" y="4653173"/>
                </a:lnTo>
                <a:lnTo>
                  <a:pt x="4640134" y="4664103"/>
                </a:lnTo>
                <a:lnTo>
                  <a:pt x="4622688" y="4672845"/>
                </a:lnTo>
                <a:lnTo>
                  <a:pt x="4603053" y="4677223"/>
                </a:lnTo>
                <a:lnTo>
                  <a:pt x="4579054" y="4679404"/>
                </a:lnTo>
                <a:lnTo>
                  <a:pt x="4016216" y="4679404"/>
                </a:lnTo>
                <a:lnTo>
                  <a:pt x="3987854" y="4677223"/>
                </a:lnTo>
                <a:lnTo>
                  <a:pt x="3966037" y="4672845"/>
                </a:lnTo>
                <a:lnTo>
                  <a:pt x="3944228" y="4661921"/>
                </a:lnTo>
                <a:lnTo>
                  <a:pt x="3926775" y="4648802"/>
                </a:lnTo>
                <a:lnTo>
                  <a:pt x="3911503" y="4631319"/>
                </a:lnTo>
                <a:lnTo>
                  <a:pt x="3900594" y="4611648"/>
                </a:lnTo>
                <a:lnTo>
                  <a:pt x="3896231" y="4594158"/>
                </a:lnTo>
                <a:lnTo>
                  <a:pt x="3894049" y="4572304"/>
                </a:lnTo>
                <a:lnTo>
                  <a:pt x="3896231" y="4557003"/>
                </a:lnTo>
                <a:lnTo>
                  <a:pt x="3898413" y="4539520"/>
                </a:lnTo>
                <a:lnTo>
                  <a:pt x="3904958" y="4522030"/>
                </a:lnTo>
                <a:lnTo>
                  <a:pt x="3915866" y="4500177"/>
                </a:lnTo>
                <a:lnTo>
                  <a:pt x="3924593" y="4478316"/>
                </a:lnTo>
                <a:lnTo>
                  <a:pt x="3935501" y="4458644"/>
                </a:lnTo>
                <a:lnTo>
                  <a:pt x="3948591" y="4441161"/>
                </a:lnTo>
                <a:lnTo>
                  <a:pt x="3959492" y="4428042"/>
                </a:lnTo>
                <a:lnTo>
                  <a:pt x="4055487" y="4329683"/>
                </a:lnTo>
                <a:lnTo>
                  <a:pt x="4144928" y="4246626"/>
                </a:lnTo>
                <a:lnTo>
                  <a:pt x="4212553" y="4183239"/>
                </a:lnTo>
                <a:lnTo>
                  <a:pt x="4238733" y="4161386"/>
                </a:lnTo>
                <a:lnTo>
                  <a:pt x="4260550" y="4148267"/>
                </a:lnTo>
                <a:lnTo>
                  <a:pt x="4288912" y="4124224"/>
                </a:lnTo>
                <a:lnTo>
                  <a:pt x="4319448" y="4102371"/>
                </a:lnTo>
                <a:lnTo>
                  <a:pt x="4343447" y="4080510"/>
                </a:lnTo>
                <a:lnTo>
                  <a:pt x="4363082" y="4056468"/>
                </a:lnTo>
                <a:lnTo>
                  <a:pt x="4384899" y="4034607"/>
                </a:lnTo>
                <a:lnTo>
                  <a:pt x="4402352" y="4010564"/>
                </a:lnTo>
                <a:lnTo>
                  <a:pt x="4417617" y="3988711"/>
                </a:lnTo>
                <a:lnTo>
                  <a:pt x="4428525" y="3964668"/>
                </a:lnTo>
                <a:lnTo>
                  <a:pt x="4437252" y="3940626"/>
                </a:lnTo>
                <a:lnTo>
                  <a:pt x="4445979" y="3916576"/>
                </a:lnTo>
                <a:lnTo>
                  <a:pt x="4450342" y="3894723"/>
                </a:lnTo>
                <a:lnTo>
                  <a:pt x="4450342" y="3870680"/>
                </a:lnTo>
                <a:lnTo>
                  <a:pt x="4450342" y="3846638"/>
                </a:lnTo>
                <a:lnTo>
                  <a:pt x="4445979" y="3826966"/>
                </a:lnTo>
                <a:lnTo>
                  <a:pt x="4437252" y="3805105"/>
                </a:lnTo>
                <a:lnTo>
                  <a:pt x="4426344" y="3783252"/>
                </a:lnTo>
                <a:lnTo>
                  <a:pt x="4413253" y="3765762"/>
                </a:lnTo>
                <a:lnTo>
                  <a:pt x="4400171" y="3750461"/>
                </a:lnTo>
                <a:lnTo>
                  <a:pt x="4382717" y="3735160"/>
                </a:lnTo>
                <a:lnTo>
                  <a:pt x="4363082" y="3722048"/>
                </a:lnTo>
                <a:lnTo>
                  <a:pt x="4343447" y="3713306"/>
                </a:lnTo>
                <a:lnTo>
                  <a:pt x="4321630" y="3706747"/>
                </a:lnTo>
                <a:lnTo>
                  <a:pt x="4299813" y="3704565"/>
                </a:lnTo>
                <a:lnTo>
                  <a:pt x="4275822" y="3702376"/>
                </a:lnTo>
                <a:lnTo>
                  <a:pt x="4251824" y="3704565"/>
                </a:lnTo>
                <a:lnTo>
                  <a:pt x="4227825" y="3708936"/>
                </a:lnTo>
                <a:lnTo>
                  <a:pt x="4206008" y="3713306"/>
                </a:lnTo>
                <a:lnTo>
                  <a:pt x="4186373" y="3722048"/>
                </a:lnTo>
                <a:lnTo>
                  <a:pt x="4168927" y="3737349"/>
                </a:lnTo>
                <a:lnTo>
                  <a:pt x="4149292" y="3752650"/>
                </a:lnTo>
                <a:lnTo>
                  <a:pt x="4131838" y="3767951"/>
                </a:lnTo>
                <a:lnTo>
                  <a:pt x="4118748" y="3789804"/>
                </a:lnTo>
                <a:lnTo>
                  <a:pt x="4107840" y="3811665"/>
                </a:lnTo>
                <a:lnTo>
                  <a:pt x="4092568" y="3853190"/>
                </a:lnTo>
                <a:lnTo>
                  <a:pt x="4081659" y="3879422"/>
                </a:lnTo>
                <a:lnTo>
                  <a:pt x="4072933" y="3899093"/>
                </a:lnTo>
                <a:lnTo>
                  <a:pt x="4062032" y="3916576"/>
                </a:lnTo>
                <a:lnTo>
                  <a:pt x="4051123" y="3931877"/>
                </a:lnTo>
                <a:lnTo>
                  <a:pt x="4038033" y="3942808"/>
                </a:lnTo>
                <a:lnTo>
                  <a:pt x="4024943" y="3953738"/>
                </a:lnTo>
                <a:lnTo>
                  <a:pt x="4005308" y="3958109"/>
                </a:lnTo>
                <a:lnTo>
                  <a:pt x="3985673" y="3960290"/>
                </a:lnTo>
                <a:lnTo>
                  <a:pt x="3968219" y="3958109"/>
                </a:lnTo>
                <a:lnTo>
                  <a:pt x="3950773" y="3953738"/>
                </a:lnTo>
                <a:lnTo>
                  <a:pt x="3935501" y="3944997"/>
                </a:lnTo>
                <a:lnTo>
                  <a:pt x="3922411" y="3934066"/>
                </a:lnTo>
                <a:lnTo>
                  <a:pt x="3909321" y="3920954"/>
                </a:lnTo>
                <a:lnTo>
                  <a:pt x="3902776" y="3905653"/>
                </a:lnTo>
                <a:lnTo>
                  <a:pt x="3898413" y="3885981"/>
                </a:lnTo>
                <a:lnTo>
                  <a:pt x="3896231" y="3866310"/>
                </a:lnTo>
                <a:lnTo>
                  <a:pt x="3898413" y="3837889"/>
                </a:lnTo>
                <a:lnTo>
                  <a:pt x="3902776" y="3811665"/>
                </a:lnTo>
                <a:lnTo>
                  <a:pt x="3909321" y="3783252"/>
                </a:lnTo>
                <a:lnTo>
                  <a:pt x="3920229" y="3754831"/>
                </a:lnTo>
                <a:lnTo>
                  <a:pt x="3933320" y="3728607"/>
                </a:lnTo>
                <a:lnTo>
                  <a:pt x="3950773" y="3698005"/>
                </a:lnTo>
                <a:lnTo>
                  <a:pt x="3970401" y="3676144"/>
                </a:lnTo>
                <a:lnTo>
                  <a:pt x="3992218" y="3652102"/>
                </a:lnTo>
                <a:lnTo>
                  <a:pt x="4016216" y="3628060"/>
                </a:lnTo>
                <a:lnTo>
                  <a:pt x="4044578" y="3608388"/>
                </a:lnTo>
                <a:lnTo>
                  <a:pt x="4075114" y="3590905"/>
                </a:lnTo>
                <a:lnTo>
                  <a:pt x="4110021" y="3573415"/>
                </a:lnTo>
                <a:lnTo>
                  <a:pt x="4149292" y="3562492"/>
                </a:lnTo>
                <a:lnTo>
                  <a:pt x="4188555" y="3553743"/>
                </a:lnTo>
                <a:lnTo>
                  <a:pt x="4232188" y="3547191"/>
                </a:lnTo>
                <a:close/>
                <a:moveTo>
                  <a:pt x="3473292" y="1058044"/>
                </a:moveTo>
                <a:lnTo>
                  <a:pt x="3512533" y="1103881"/>
                </a:lnTo>
                <a:lnTo>
                  <a:pt x="3547418" y="1149725"/>
                </a:lnTo>
                <a:lnTo>
                  <a:pt x="3582303" y="1197745"/>
                </a:lnTo>
                <a:lnTo>
                  <a:pt x="3617195" y="1243589"/>
                </a:lnTo>
                <a:lnTo>
                  <a:pt x="3649898" y="1293790"/>
                </a:lnTo>
                <a:lnTo>
                  <a:pt x="3680420" y="1343998"/>
                </a:lnTo>
                <a:lnTo>
                  <a:pt x="3708767" y="1398569"/>
                </a:lnTo>
                <a:lnTo>
                  <a:pt x="3739289" y="1453141"/>
                </a:lnTo>
                <a:lnTo>
                  <a:pt x="3767636" y="1512075"/>
                </a:lnTo>
                <a:lnTo>
                  <a:pt x="3793802" y="1575381"/>
                </a:lnTo>
                <a:lnTo>
                  <a:pt x="3817785" y="1636497"/>
                </a:lnTo>
                <a:lnTo>
                  <a:pt x="3839588" y="1699803"/>
                </a:lnTo>
                <a:lnTo>
                  <a:pt x="3859208" y="1763108"/>
                </a:lnTo>
                <a:lnTo>
                  <a:pt x="3878836" y="1830777"/>
                </a:lnTo>
                <a:lnTo>
                  <a:pt x="3896275" y="1898446"/>
                </a:lnTo>
                <a:lnTo>
                  <a:pt x="3913721" y="1968296"/>
                </a:lnTo>
                <a:lnTo>
                  <a:pt x="3924622" y="2035965"/>
                </a:lnTo>
                <a:lnTo>
                  <a:pt x="3935523" y="2107997"/>
                </a:lnTo>
                <a:lnTo>
                  <a:pt x="3948606" y="2180029"/>
                </a:lnTo>
                <a:lnTo>
                  <a:pt x="3955144" y="2254250"/>
                </a:lnTo>
                <a:lnTo>
                  <a:pt x="3963870" y="2328464"/>
                </a:lnTo>
                <a:lnTo>
                  <a:pt x="3966045" y="2404867"/>
                </a:lnTo>
                <a:lnTo>
                  <a:pt x="3970408" y="2483452"/>
                </a:lnTo>
                <a:lnTo>
                  <a:pt x="3970408" y="2564218"/>
                </a:lnTo>
                <a:lnTo>
                  <a:pt x="3968226" y="2677724"/>
                </a:lnTo>
                <a:lnTo>
                  <a:pt x="3963870" y="2793412"/>
                </a:lnTo>
                <a:lnTo>
                  <a:pt x="3952969" y="2902555"/>
                </a:lnTo>
                <a:lnTo>
                  <a:pt x="3939887" y="3011697"/>
                </a:lnTo>
                <a:lnTo>
                  <a:pt x="3920259" y="3118658"/>
                </a:lnTo>
                <a:lnTo>
                  <a:pt x="3898457" y="3221256"/>
                </a:lnTo>
                <a:lnTo>
                  <a:pt x="3872291" y="3319483"/>
                </a:lnTo>
                <a:lnTo>
                  <a:pt x="3843951" y="3417710"/>
                </a:lnTo>
                <a:lnTo>
                  <a:pt x="3809059" y="3513755"/>
                </a:lnTo>
                <a:lnTo>
                  <a:pt x="3771999" y="3605437"/>
                </a:lnTo>
                <a:lnTo>
                  <a:pt x="3728388" y="3692749"/>
                </a:lnTo>
                <a:lnTo>
                  <a:pt x="3682602" y="3777886"/>
                </a:lnTo>
                <a:lnTo>
                  <a:pt x="3632452" y="3860833"/>
                </a:lnTo>
                <a:lnTo>
                  <a:pt x="3580128" y="3937229"/>
                </a:lnTo>
                <a:lnTo>
                  <a:pt x="3523434" y="4013632"/>
                </a:lnTo>
                <a:lnTo>
                  <a:pt x="3462391" y="4085664"/>
                </a:lnTo>
                <a:lnTo>
                  <a:pt x="3396977" y="4155515"/>
                </a:lnTo>
                <a:lnTo>
                  <a:pt x="3327207" y="4221002"/>
                </a:lnTo>
                <a:lnTo>
                  <a:pt x="3253074" y="4279944"/>
                </a:lnTo>
                <a:lnTo>
                  <a:pt x="3176759" y="4334515"/>
                </a:lnTo>
                <a:lnTo>
                  <a:pt x="3098269" y="4386898"/>
                </a:lnTo>
                <a:lnTo>
                  <a:pt x="3015416" y="4434924"/>
                </a:lnTo>
                <a:lnTo>
                  <a:pt x="2928200" y="4478580"/>
                </a:lnTo>
                <a:lnTo>
                  <a:pt x="2836628" y="4520053"/>
                </a:lnTo>
                <a:lnTo>
                  <a:pt x="2742874" y="4552801"/>
                </a:lnTo>
                <a:lnTo>
                  <a:pt x="2644757" y="4583359"/>
                </a:lnTo>
                <a:lnTo>
                  <a:pt x="2544466" y="4609554"/>
                </a:lnTo>
                <a:lnTo>
                  <a:pt x="2439803" y="4631378"/>
                </a:lnTo>
                <a:lnTo>
                  <a:pt x="2330785" y="4646657"/>
                </a:lnTo>
                <a:lnTo>
                  <a:pt x="2219592" y="4657573"/>
                </a:lnTo>
                <a:lnTo>
                  <a:pt x="2108392" y="4666307"/>
                </a:lnTo>
                <a:lnTo>
                  <a:pt x="1988473" y="4668489"/>
                </a:lnTo>
                <a:lnTo>
                  <a:pt x="1870735" y="4666307"/>
                </a:lnTo>
                <a:lnTo>
                  <a:pt x="1755179" y="4657573"/>
                </a:lnTo>
                <a:lnTo>
                  <a:pt x="1646161" y="4646657"/>
                </a:lnTo>
                <a:lnTo>
                  <a:pt x="1539324" y="4629196"/>
                </a:lnTo>
                <a:lnTo>
                  <a:pt x="1434670" y="4607372"/>
                </a:lnTo>
                <a:lnTo>
                  <a:pt x="1332189" y="4581177"/>
                </a:lnTo>
                <a:lnTo>
                  <a:pt x="1234072" y="4550612"/>
                </a:lnTo>
                <a:lnTo>
                  <a:pt x="1138144" y="4513508"/>
                </a:lnTo>
                <a:lnTo>
                  <a:pt x="1044382" y="4474216"/>
                </a:lnTo>
                <a:lnTo>
                  <a:pt x="957174" y="4430561"/>
                </a:lnTo>
                <a:lnTo>
                  <a:pt x="872139" y="4380353"/>
                </a:lnTo>
                <a:lnTo>
                  <a:pt x="791468" y="4330145"/>
                </a:lnTo>
                <a:lnTo>
                  <a:pt x="715153" y="4273391"/>
                </a:lnTo>
                <a:lnTo>
                  <a:pt x="643201" y="4212275"/>
                </a:lnTo>
                <a:lnTo>
                  <a:pt x="573432" y="4148969"/>
                </a:lnTo>
                <a:lnTo>
                  <a:pt x="510199" y="4081301"/>
                </a:lnTo>
                <a:lnTo>
                  <a:pt x="446967" y="4009269"/>
                </a:lnTo>
                <a:lnTo>
                  <a:pt x="392462" y="3932866"/>
                </a:lnTo>
                <a:lnTo>
                  <a:pt x="337956" y="3854281"/>
                </a:lnTo>
                <a:lnTo>
                  <a:pt x="289988" y="3771333"/>
                </a:lnTo>
                <a:lnTo>
                  <a:pt x="242021" y="3686204"/>
                </a:lnTo>
                <a:lnTo>
                  <a:pt x="200591" y="3596703"/>
                </a:lnTo>
                <a:lnTo>
                  <a:pt x="163524" y="3505029"/>
                </a:lnTo>
                <a:lnTo>
                  <a:pt x="130821" y="3408976"/>
                </a:lnTo>
                <a:lnTo>
                  <a:pt x="98117" y="3308567"/>
                </a:lnTo>
                <a:lnTo>
                  <a:pt x="71952" y="3208159"/>
                </a:lnTo>
                <a:lnTo>
                  <a:pt x="50150" y="3105561"/>
                </a:lnTo>
                <a:lnTo>
                  <a:pt x="34885" y="2998600"/>
                </a:lnTo>
                <a:lnTo>
                  <a:pt x="19621" y="2891646"/>
                </a:lnTo>
                <a:lnTo>
                  <a:pt x="8720" y="2780314"/>
                </a:lnTo>
                <a:lnTo>
                  <a:pt x="4363" y="2671172"/>
                </a:lnTo>
                <a:lnTo>
                  <a:pt x="0" y="2555484"/>
                </a:lnTo>
                <a:lnTo>
                  <a:pt x="4363" y="2441978"/>
                </a:lnTo>
                <a:lnTo>
                  <a:pt x="10901" y="2328464"/>
                </a:lnTo>
                <a:lnTo>
                  <a:pt x="19621" y="2217140"/>
                </a:lnTo>
                <a:lnTo>
                  <a:pt x="34885" y="2107997"/>
                </a:lnTo>
                <a:lnTo>
                  <a:pt x="54506" y="2001036"/>
                </a:lnTo>
                <a:lnTo>
                  <a:pt x="78490" y="1898446"/>
                </a:lnTo>
                <a:lnTo>
                  <a:pt x="104655" y="1798030"/>
                </a:lnTo>
                <a:lnTo>
                  <a:pt x="135184" y="1699803"/>
                </a:lnTo>
                <a:lnTo>
                  <a:pt x="163524" y="1621218"/>
                </a:lnTo>
                <a:lnTo>
                  <a:pt x="194053" y="1544823"/>
                </a:lnTo>
                <a:lnTo>
                  <a:pt x="231120" y="1470601"/>
                </a:lnTo>
                <a:lnTo>
                  <a:pt x="266004" y="1398569"/>
                </a:lnTo>
                <a:lnTo>
                  <a:pt x="305245" y="1328719"/>
                </a:lnTo>
                <a:lnTo>
                  <a:pt x="346676" y="1261050"/>
                </a:lnTo>
                <a:lnTo>
                  <a:pt x="390280" y="1197745"/>
                </a:lnTo>
                <a:lnTo>
                  <a:pt x="438248" y="1134446"/>
                </a:lnTo>
                <a:lnTo>
                  <a:pt x="442611" y="1154089"/>
                </a:lnTo>
                <a:lnTo>
                  <a:pt x="451330" y="1169368"/>
                </a:lnTo>
                <a:lnTo>
                  <a:pt x="460050" y="1186829"/>
                </a:lnTo>
                <a:lnTo>
                  <a:pt x="470951" y="1204297"/>
                </a:lnTo>
                <a:lnTo>
                  <a:pt x="484034" y="1217394"/>
                </a:lnTo>
                <a:lnTo>
                  <a:pt x="494935" y="1232673"/>
                </a:lnTo>
                <a:lnTo>
                  <a:pt x="510199" y="1247953"/>
                </a:lnTo>
                <a:lnTo>
                  <a:pt x="523282" y="1258868"/>
                </a:lnTo>
                <a:lnTo>
                  <a:pt x="538547" y="1267595"/>
                </a:lnTo>
                <a:lnTo>
                  <a:pt x="555985" y="1278511"/>
                </a:lnTo>
                <a:lnTo>
                  <a:pt x="573432" y="1287245"/>
                </a:lnTo>
                <a:lnTo>
                  <a:pt x="590870" y="1293790"/>
                </a:lnTo>
                <a:lnTo>
                  <a:pt x="610498" y="1300342"/>
                </a:lnTo>
                <a:lnTo>
                  <a:pt x="630119" y="1304706"/>
                </a:lnTo>
                <a:lnTo>
                  <a:pt x="647565" y="1306887"/>
                </a:lnTo>
                <a:lnTo>
                  <a:pt x="669367" y="1306887"/>
                </a:lnTo>
                <a:lnTo>
                  <a:pt x="697707" y="1304706"/>
                </a:lnTo>
                <a:lnTo>
                  <a:pt x="723873" y="1300342"/>
                </a:lnTo>
                <a:lnTo>
                  <a:pt x="750038" y="1291608"/>
                </a:lnTo>
                <a:lnTo>
                  <a:pt x="774022" y="1282874"/>
                </a:lnTo>
                <a:lnTo>
                  <a:pt x="798006" y="1271966"/>
                </a:lnTo>
                <a:lnTo>
                  <a:pt x="819808" y="1254498"/>
                </a:lnTo>
                <a:lnTo>
                  <a:pt x="839436" y="1237037"/>
                </a:lnTo>
                <a:lnTo>
                  <a:pt x="859056" y="1217394"/>
                </a:lnTo>
                <a:lnTo>
                  <a:pt x="856875" y="1243589"/>
                </a:lnTo>
                <a:lnTo>
                  <a:pt x="859056" y="1267595"/>
                </a:lnTo>
                <a:lnTo>
                  <a:pt x="861238" y="1293790"/>
                </a:lnTo>
                <a:lnTo>
                  <a:pt x="867776" y="1315621"/>
                </a:lnTo>
                <a:lnTo>
                  <a:pt x="874321" y="1339634"/>
                </a:lnTo>
                <a:lnTo>
                  <a:pt x="885222" y="1361459"/>
                </a:lnTo>
                <a:lnTo>
                  <a:pt x="896123" y="1381108"/>
                </a:lnTo>
                <a:lnTo>
                  <a:pt x="911388" y="1400751"/>
                </a:lnTo>
                <a:lnTo>
                  <a:pt x="926645" y="1416030"/>
                </a:lnTo>
                <a:lnTo>
                  <a:pt x="944091" y="1433498"/>
                </a:lnTo>
                <a:lnTo>
                  <a:pt x="963711" y="1448777"/>
                </a:lnTo>
                <a:lnTo>
                  <a:pt x="983332" y="1459686"/>
                </a:lnTo>
                <a:lnTo>
                  <a:pt x="1002960" y="1470601"/>
                </a:lnTo>
                <a:lnTo>
                  <a:pt x="1026944" y="1477154"/>
                </a:lnTo>
                <a:lnTo>
                  <a:pt x="1048746" y="1483699"/>
                </a:lnTo>
                <a:lnTo>
                  <a:pt x="1074911" y="1485881"/>
                </a:lnTo>
                <a:lnTo>
                  <a:pt x="1098895" y="1488070"/>
                </a:lnTo>
                <a:lnTo>
                  <a:pt x="1131599" y="1485881"/>
                </a:lnTo>
                <a:lnTo>
                  <a:pt x="1162120" y="1481517"/>
                </a:lnTo>
                <a:lnTo>
                  <a:pt x="1157764" y="1483699"/>
                </a:lnTo>
                <a:lnTo>
                  <a:pt x="1120697" y="1531725"/>
                </a:lnTo>
                <a:lnTo>
                  <a:pt x="1087994" y="1579744"/>
                </a:lnTo>
                <a:lnTo>
                  <a:pt x="1053109" y="1632134"/>
                </a:lnTo>
                <a:lnTo>
                  <a:pt x="1022580" y="1686705"/>
                </a:lnTo>
                <a:lnTo>
                  <a:pt x="994240" y="1745640"/>
                </a:lnTo>
                <a:lnTo>
                  <a:pt x="968075" y="1806764"/>
                </a:lnTo>
                <a:lnTo>
                  <a:pt x="941909" y="1870069"/>
                </a:lnTo>
                <a:lnTo>
                  <a:pt x="920107" y="1937738"/>
                </a:lnTo>
                <a:lnTo>
                  <a:pt x="898305" y="2007588"/>
                </a:lnTo>
                <a:lnTo>
                  <a:pt x="883040" y="2079621"/>
                </a:lnTo>
                <a:lnTo>
                  <a:pt x="867776" y="2153834"/>
                </a:lnTo>
                <a:lnTo>
                  <a:pt x="856875" y="2230237"/>
                </a:lnTo>
                <a:lnTo>
                  <a:pt x="845974" y="2308822"/>
                </a:lnTo>
                <a:lnTo>
                  <a:pt x="839436" y="2389588"/>
                </a:lnTo>
                <a:lnTo>
                  <a:pt x="835073" y="2472536"/>
                </a:lnTo>
                <a:lnTo>
                  <a:pt x="832891" y="2555484"/>
                </a:lnTo>
                <a:lnTo>
                  <a:pt x="835073" y="2642795"/>
                </a:lnTo>
                <a:lnTo>
                  <a:pt x="839436" y="2725743"/>
                </a:lnTo>
                <a:lnTo>
                  <a:pt x="845974" y="2808691"/>
                </a:lnTo>
                <a:lnTo>
                  <a:pt x="856875" y="2887275"/>
                </a:lnTo>
                <a:lnTo>
                  <a:pt x="867776" y="2963678"/>
                </a:lnTo>
                <a:lnTo>
                  <a:pt x="883040" y="3040074"/>
                </a:lnTo>
                <a:lnTo>
                  <a:pt x="898305" y="3112113"/>
                </a:lnTo>
                <a:lnTo>
                  <a:pt x="920107" y="3184145"/>
                </a:lnTo>
                <a:lnTo>
                  <a:pt x="941909" y="3249633"/>
                </a:lnTo>
                <a:lnTo>
                  <a:pt x="968075" y="3317301"/>
                </a:lnTo>
                <a:lnTo>
                  <a:pt x="994240" y="3380600"/>
                </a:lnTo>
                <a:lnTo>
                  <a:pt x="1024762" y="3439542"/>
                </a:lnTo>
                <a:lnTo>
                  <a:pt x="1057465" y="3494113"/>
                </a:lnTo>
                <a:lnTo>
                  <a:pt x="1090176" y="3548684"/>
                </a:lnTo>
                <a:lnTo>
                  <a:pt x="1127235" y="3601074"/>
                </a:lnTo>
                <a:lnTo>
                  <a:pt x="1166483" y="3646911"/>
                </a:lnTo>
                <a:lnTo>
                  <a:pt x="1207914" y="3690567"/>
                </a:lnTo>
                <a:lnTo>
                  <a:pt x="1247155" y="3734230"/>
                </a:lnTo>
                <a:lnTo>
                  <a:pt x="1292948" y="3771333"/>
                </a:lnTo>
                <a:lnTo>
                  <a:pt x="1336552" y="3808444"/>
                </a:lnTo>
                <a:lnTo>
                  <a:pt x="1384520" y="3841184"/>
                </a:lnTo>
                <a:lnTo>
                  <a:pt x="1432488" y="3869560"/>
                </a:lnTo>
                <a:lnTo>
                  <a:pt x="1478274" y="3900126"/>
                </a:lnTo>
                <a:lnTo>
                  <a:pt x="1532779" y="3924132"/>
                </a:lnTo>
                <a:lnTo>
                  <a:pt x="1582929" y="3943781"/>
                </a:lnTo>
                <a:lnTo>
                  <a:pt x="1637442" y="3963424"/>
                </a:lnTo>
                <a:lnTo>
                  <a:pt x="1691947" y="3978703"/>
                </a:lnTo>
                <a:lnTo>
                  <a:pt x="1746453" y="3991800"/>
                </a:lnTo>
                <a:lnTo>
                  <a:pt x="1803147" y="4002716"/>
                </a:lnTo>
                <a:lnTo>
                  <a:pt x="1862016" y="4009269"/>
                </a:lnTo>
                <a:lnTo>
                  <a:pt x="1920885" y="4011450"/>
                </a:lnTo>
                <a:lnTo>
                  <a:pt x="1984117" y="4013632"/>
                </a:lnTo>
                <a:lnTo>
                  <a:pt x="2062606" y="4011450"/>
                </a:lnTo>
                <a:lnTo>
                  <a:pt x="2138921" y="4004898"/>
                </a:lnTo>
                <a:lnTo>
                  <a:pt x="2213047" y="3991800"/>
                </a:lnTo>
                <a:lnTo>
                  <a:pt x="2284999" y="3976521"/>
                </a:lnTo>
                <a:lnTo>
                  <a:pt x="2354769" y="3952515"/>
                </a:lnTo>
                <a:lnTo>
                  <a:pt x="2426721" y="3926321"/>
                </a:lnTo>
                <a:lnTo>
                  <a:pt x="2494316" y="3893573"/>
                </a:lnTo>
                <a:lnTo>
                  <a:pt x="2561904" y="3856463"/>
                </a:lnTo>
                <a:lnTo>
                  <a:pt x="2594608" y="3836820"/>
                </a:lnTo>
                <a:lnTo>
                  <a:pt x="2625137" y="3812807"/>
                </a:lnTo>
                <a:lnTo>
                  <a:pt x="2655658" y="3790983"/>
                </a:lnTo>
                <a:lnTo>
                  <a:pt x="2688362" y="3766970"/>
                </a:lnTo>
                <a:lnTo>
                  <a:pt x="2716709" y="3740775"/>
                </a:lnTo>
                <a:lnTo>
                  <a:pt x="2745056" y="3714580"/>
                </a:lnTo>
                <a:lnTo>
                  <a:pt x="2771222" y="3686204"/>
                </a:lnTo>
                <a:lnTo>
                  <a:pt x="2799562" y="3655645"/>
                </a:lnTo>
                <a:lnTo>
                  <a:pt x="2823545" y="3622898"/>
                </a:lnTo>
                <a:lnTo>
                  <a:pt x="2849711" y="3592340"/>
                </a:lnTo>
                <a:lnTo>
                  <a:pt x="2873695" y="3557418"/>
                </a:lnTo>
                <a:lnTo>
                  <a:pt x="2897679" y="3522489"/>
                </a:lnTo>
                <a:lnTo>
                  <a:pt x="2941283" y="3448268"/>
                </a:lnTo>
                <a:lnTo>
                  <a:pt x="2980531" y="3367502"/>
                </a:lnTo>
                <a:lnTo>
                  <a:pt x="3000152" y="3328217"/>
                </a:lnTo>
                <a:lnTo>
                  <a:pt x="3019780" y="3284554"/>
                </a:lnTo>
                <a:lnTo>
                  <a:pt x="3032863" y="3240899"/>
                </a:lnTo>
                <a:lnTo>
                  <a:pt x="3050301" y="3195061"/>
                </a:lnTo>
                <a:lnTo>
                  <a:pt x="3065566" y="3147035"/>
                </a:lnTo>
                <a:lnTo>
                  <a:pt x="3076467" y="3099016"/>
                </a:lnTo>
                <a:lnTo>
                  <a:pt x="3089550" y="3050990"/>
                </a:lnTo>
                <a:lnTo>
                  <a:pt x="3098269" y="3000789"/>
                </a:lnTo>
                <a:lnTo>
                  <a:pt x="3115715" y="2896009"/>
                </a:lnTo>
                <a:lnTo>
                  <a:pt x="3128798" y="2789048"/>
                </a:lnTo>
                <a:lnTo>
                  <a:pt x="3137517" y="2675542"/>
                </a:lnTo>
                <a:lnTo>
                  <a:pt x="3139699" y="2555484"/>
                </a:lnTo>
                <a:lnTo>
                  <a:pt x="3137517" y="2446341"/>
                </a:lnTo>
                <a:lnTo>
                  <a:pt x="3128798" y="2341562"/>
                </a:lnTo>
                <a:lnTo>
                  <a:pt x="3117890" y="2241153"/>
                </a:lnTo>
                <a:lnTo>
                  <a:pt x="3102633" y="2140737"/>
                </a:lnTo>
                <a:lnTo>
                  <a:pt x="3080830" y="2046881"/>
                </a:lnTo>
                <a:lnTo>
                  <a:pt x="3056846" y="1955199"/>
                </a:lnTo>
                <a:lnTo>
                  <a:pt x="3028499" y="1867880"/>
                </a:lnTo>
                <a:lnTo>
                  <a:pt x="2993614" y="1782751"/>
                </a:lnTo>
                <a:lnTo>
                  <a:pt x="2969630" y="1728179"/>
                </a:lnTo>
                <a:lnTo>
                  <a:pt x="2941283" y="1675789"/>
                </a:lnTo>
                <a:lnTo>
                  <a:pt x="2910761" y="1625589"/>
                </a:lnTo>
                <a:lnTo>
                  <a:pt x="2878058" y="1575381"/>
                </a:lnTo>
                <a:lnTo>
                  <a:pt x="2910761" y="1581926"/>
                </a:lnTo>
                <a:lnTo>
                  <a:pt x="2943465" y="1584115"/>
                </a:lnTo>
                <a:lnTo>
                  <a:pt x="2967449" y="1584115"/>
                </a:lnTo>
                <a:lnTo>
                  <a:pt x="2989251" y="1579744"/>
                </a:lnTo>
                <a:lnTo>
                  <a:pt x="3013235" y="1575381"/>
                </a:lnTo>
                <a:lnTo>
                  <a:pt x="3030681" y="1566647"/>
                </a:lnTo>
                <a:lnTo>
                  <a:pt x="3052483" y="1557920"/>
                </a:lnTo>
                <a:lnTo>
                  <a:pt x="3072104" y="1549186"/>
                </a:lnTo>
                <a:lnTo>
                  <a:pt x="3091731" y="1533907"/>
                </a:lnTo>
                <a:lnTo>
                  <a:pt x="3106989" y="1520809"/>
                </a:lnTo>
                <a:lnTo>
                  <a:pt x="3122253" y="1505530"/>
                </a:lnTo>
                <a:lnTo>
                  <a:pt x="3137517" y="1488070"/>
                </a:lnTo>
                <a:lnTo>
                  <a:pt x="3148419" y="1470601"/>
                </a:lnTo>
                <a:lnTo>
                  <a:pt x="3161501" y="1450959"/>
                </a:lnTo>
                <a:lnTo>
                  <a:pt x="3170221" y="1431309"/>
                </a:lnTo>
                <a:lnTo>
                  <a:pt x="3176759" y="1409485"/>
                </a:lnTo>
                <a:lnTo>
                  <a:pt x="3181122" y="1387654"/>
                </a:lnTo>
                <a:lnTo>
                  <a:pt x="3187667" y="1363640"/>
                </a:lnTo>
                <a:lnTo>
                  <a:pt x="3216007" y="1361459"/>
                </a:lnTo>
                <a:lnTo>
                  <a:pt x="3244354" y="1359277"/>
                </a:lnTo>
                <a:lnTo>
                  <a:pt x="3272694" y="1352732"/>
                </a:lnTo>
                <a:lnTo>
                  <a:pt x="3298860" y="1341816"/>
                </a:lnTo>
                <a:lnTo>
                  <a:pt x="3322843" y="1330900"/>
                </a:lnTo>
                <a:lnTo>
                  <a:pt x="3346827" y="1315621"/>
                </a:lnTo>
                <a:lnTo>
                  <a:pt x="3368630" y="1300342"/>
                </a:lnTo>
                <a:lnTo>
                  <a:pt x="3390439" y="1280692"/>
                </a:lnTo>
                <a:lnTo>
                  <a:pt x="3407878" y="1258868"/>
                </a:lnTo>
                <a:lnTo>
                  <a:pt x="3425324" y="1237037"/>
                </a:lnTo>
                <a:lnTo>
                  <a:pt x="3440581" y="1213024"/>
                </a:lnTo>
                <a:lnTo>
                  <a:pt x="3451482" y="1189018"/>
                </a:lnTo>
                <a:lnTo>
                  <a:pt x="3462391" y="1162823"/>
                </a:lnTo>
                <a:lnTo>
                  <a:pt x="3468928" y="1134446"/>
                </a:lnTo>
                <a:lnTo>
                  <a:pt x="3471110" y="1106063"/>
                </a:lnTo>
                <a:lnTo>
                  <a:pt x="3473292" y="1077686"/>
                </a:lnTo>
                <a:close/>
                <a:moveTo>
                  <a:pt x="1124702" y="1014417"/>
                </a:moveTo>
                <a:lnTo>
                  <a:pt x="1144220" y="1014417"/>
                </a:lnTo>
                <a:lnTo>
                  <a:pt x="1163745" y="1014417"/>
                </a:lnTo>
                <a:lnTo>
                  <a:pt x="1183263" y="1018751"/>
                </a:lnTo>
                <a:lnTo>
                  <a:pt x="1198440" y="1023093"/>
                </a:lnTo>
                <a:lnTo>
                  <a:pt x="1215791" y="1029601"/>
                </a:lnTo>
                <a:lnTo>
                  <a:pt x="1233142" y="1036102"/>
                </a:lnTo>
                <a:lnTo>
                  <a:pt x="1248326" y="1044778"/>
                </a:lnTo>
                <a:lnTo>
                  <a:pt x="1263510" y="1057795"/>
                </a:lnTo>
                <a:lnTo>
                  <a:pt x="1274352" y="1068637"/>
                </a:lnTo>
                <a:lnTo>
                  <a:pt x="1287362" y="1081647"/>
                </a:lnTo>
                <a:lnTo>
                  <a:pt x="1298204" y="1094664"/>
                </a:lnTo>
                <a:lnTo>
                  <a:pt x="1309054" y="1112015"/>
                </a:lnTo>
                <a:lnTo>
                  <a:pt x="1315555" y="1129365"/>
                </a:lnTo>
                <a:lnTo>
                  <a:pt x="1319897" y="1144542"/>
                </a:lnTo>
                <a:lnTo>
                  <a:pt x="1324231" y="1161893"/>
                </a:lnTo>
                <a:lnTo>
                  <a:pt x="1330739" y="1181411"/>
                </a:lnTo>
                <a:lnTo>
                  <a:pt x="1330739" y="1200936"/>
                </a:lnTo>
                <a:lnTo>
                  <a:pt x="1330739" y="1218287"/>
                </a:lnTo>
                <a:lnTo>
                  <a:pt x="1324231" y="1237805"/>
                </a:lnTo>
                <a:lnTo>
                  <a:pt x="1319897" y="1255156"/>
                </a:lnTo>
                <a:lnTo>
                  <a:pt x="1315555" y="1270333"/>
                </a:lnTo>
                <a:lnTo>
                  <a:pt x="1309054" y="1287684"/>
                </a:lnTo>
                <a:lnTo>
                  <a:pt x="1298204" y="1305035"/>
                </a:lnTo>
                <a:lnTo>
                  <a:pt x="1287362" y="1318052"/>
                </a:lnTo>
                <a:lnTo>
                  <a:pt x="1274352" y="1331062"/>
                </a:lnTo>
                <a:lnTo>
                  <a:pt x="1263510" y="1341904"/>
                </a:lnTo>
                <a:lnTo>
                  <a:pt x="1248326" y="1354921"/>
                </a:lnTo>
                <a:lnTo>
                  <a:pt x="1233142" y="1363596"/>
                </a:lnTo>
                <a:lnTo>
                  <a:pt x="1215791" y="1370098"/>
                </a:lnTo>
                <a:lnTo>
                  <a:pt x="1198440" y="1376606"/>
                </a:lnTo>
                <a:lnTo>
                  <a:pt x="1183263" y="1380940"/>
                </a:lnTo>
                <a:lnTo>
                  <a:pt x="1163745" y="1385281"/>
                </a:lnTo>
                <a:lnTo>
                  <a:pt x="1144220" y="1385281"/>
                </a:lnTo>
                <a:lnTo>
                  <a:pt x="1124702" y="1385281"/>
                </a:lnTo>
                <a:lnTo>
                  <a:pt x="1107351" y="1380940"/>
                </a:lnTo>
                <a:lnTo>
                  <a:pt x="1090000" y="1376606"/>
                </a:lnTo>
                <a:lnTo>
                  <a:pt x="1072649" y="1370098"/>
                </a:lnTo>
                <a:lnTo>
                  <a:pt x="1057473" y="1363596"/>
                </a:lnTo>
                <a:lnTo>
                  <a:pt x="1040122" y="1354921"/>
                </a:lnTo>
                <a:lnTo>
                  <a:pt x="1024938" y="1341904"/>
                </a:lnTo>
                <a:lnTo>
                  <a:pt x="1014095" y="1331062"/>
                </a:lnTo>
                <a:lnTo>
                  <a:pt x="1001085" y="1318052"/>
                </a:lnTo>
                <a:lnTo>
                  <a:pt x="990236" y="1305035"/>
                </a:lnTo>
                <a:lnTo>
                  <a:pt x="981560" y="1287684"/>
                </a:lnTo>
                <a:lnTo>
                  <a:pt x="972885" y="1270333"/>
                </a:lnTo>
                <a:lnTo>
                  <a:pt x="968551" y="1255156"/>
                </a:lnTo>
                <a:lnTo>
                  <a:pt x="964209" y="1237805"/>
                </a:lnTo>
                <a:lnTo>
                  <a:pt x="959875" y="1218287"/>
                </a:lnTo>
                <a:lnTo>
                  <a:pt x="959875" y="1200936"/>
                </a:lnTo>
                <a:lnTo>
                  <a:pt x="959875" y="1181411"/>
                </a:lnTo>
                <a:lnTo>
                  <a:pt x="964209" y="1161893"/>
                </a:lnTo>
                <a:lnTo>
                  <a:pt x="968551" y="1144542"/>
                </a:lnTo>
                <a:lnTo>
                  <a:pt x="972885" y="1129365"/>
                </a:lnTo>
                <a:lnTo>
                  <a:pt x="981560" y="1112015"/>
                </a:lnTo>
                <a:lnTo>
                  <a:pt x="990236" y="1094664"/>
                </a:lnTo>
                <a:lnTo>
                  <a:pt x="1001085" y="1081647"/>
                </a:lnTo>
                <a:lnTo>
                  <a:pt x="1014095" y="1068637"/>
                </a:lnTo>
                <a:lnTo>
                  <a:pt x="1024938" y="1057795"/>
                </a:lnTo>
                <a:lnTo>
                  <a:pt x="1040122" y="1044778"/>
                </a:lnTo>
                <a:lnTo>
                  <a:pt x="1057473" y="1036102"/>
                </a:lnTo>
                <a:lnTo>
                  <a:pt x="1072649" y="1029601"/>
                </a:lnTo>
                <a:lnTo>
                  <a:pt x="1090000" y="1023093"/>
                </a:lnTo>
                <a:lnTo>
                  <a:pt x="1107351" y="1018751"/>
                </a:lnTo>
                <a:close/>
                <a:moveTo>
                  <a:pt x="3119603" y="719912"/>
                </a:moveTo>
                <a:lnTo>
                  <a:pt x="3146010" y="722064"/>
                </a:lnTo>
                <a:lnTo>
                  <a:pt x="3170221" y="724217"/>
                </a:lnTo>
                <a:lnTo>
                  <a:pt x="3194424" y="730674"/>
                </a:lnTo>
                <a:lnTo>
                  <a:pt x="3216431" y="739283"/>
                </a:lnTo>
                <a:lnTo>
                  <a:pt x="3240642" y="750053"/>
                </a:lnTo>
                <a:lnTo>
                  <a:pt x="3258250" y="762967"/>
                </a:lnTo>
                <a:lnTo>
                  <a:pt x="3278053" y="775882"/>
                </a:lnTo>
                <a:lnTo>
                  <a:pt x="3297857" y="790956"/>
                </a:lnTo>
                <a:lnTo>
                  <a:pt x="3313260" y="810327"/>
                </a:lnTo>
                <a:lnTo>
                  <a:pt x="3326467" y="827554"/>
                </a:lnTo>
                <a:lnTo>
                  <a:pt x="3339675" y="846925"/>
                </a:lnTo>
                <a:lnTo>
                  <a:pt x="3350678" y="870609"/>
                </a:lnTo>
                <a:lnTo>
                  <a:pt x="3357275" y="892140"/>
                </a:lnTo>
                <a:lnTo>
                  <a:pt x="3366082" y="915817"/>
                </a:lnTo>
                <a:lnTo>
                  <a:pt x="3368278" y="939501"/>
                </a:lnTo>
                <a:lnTo>
                  <a:pt x="3370482" y="965329"/>
                </a:lnTo>
                <a:lnTo>
                  <a:pt x="3368278" y="991165"/>
                </a:lnTo>
                <a:lnTo>
                  <a:pt x="3366082" y="1014849"/>
                </a:lnTo>
                <a:lnTo>
                  <a:pt x="3357275" y="1038526"/>
                </a:lnTo>
                <a:lnTo>
                  <a:pt x="3350678" y="1060057"/>
                </a:lnTo>
                <a:lnTo>
                  <a:pt x="3339675" y="1083741"/>
                </a:lnTo>
                <a:lnTo>
                  <a:pt x="3326467" y="1103112"/>
                </a:lnTo>
                <a:lnTo>
                  <a:pt x="3313260" y="1120339"/>
                </a:lnTo>
                <a:lnTo>
                  <a:pt x="3297857" y="1139710"/>
                </a:lnTo>
                <a:lnTo>
                  <a:pt x="3278053" y="1154777"/>
                </a:lnTo>
                <a:lnTo>
                  <a:pt x="3258250" y="1167699"/>
                </a:lnTo>
                <a:lnTo>
                  <a:pt x="3240642" y="1180613"/>
                </a:lnTo>
                <a:lnTo>
                  <a:pt x="3216431" y="1191375"/>
                </a:lnTo>
                <a:lnTo>
                  <a:pt x="3194424" y="1199992"/>
                </a:lnTo>
                <a:lnTo>
                  <a:pt x="3170221" y="1206449"/>
                </a:lnTo>
                <a:lnTo>
                  <a:pt x="3146010" y="1208602"/>
                </a:lnTo>
                <a:lnTo>
                  <a:pt x="3119603" y="1210754"/>
                </a:lnTo>
                <a:lnTo>
                  <a:pt x="3093196" y="1208602"/>
                </a:lnTo>
                <a:lnTo>
                  <a:pt x="3068985" y="1206449"/>
                </a:lnTo>
                <a:lnTo>
                  <a:pt x="3044781" y="1199992"/>
                </a:lnTo>
                <a:lnTo>
                  <a:pt x="3022774" y="1191375"/>
                </a:lnTo>
                <a:lnTo>
                  <a:pt x="3021874" y="1190980"/>
                </a:lnTo>
                <a:lnTo>
                  <a:pt x="3032533" y="1205907"/>
                </a:lnTo>
                <a:lnTo>
                  <a:pt x="3043383" y="1221091"/>
                </a:lnTo>
                <a:lnTo>
                  <a:pt x="3049884" y="1238442"/>
                </a:lnTo>
                <a:lnTo>
                  <a:pt x="3054225" y="1255793"/>
                </a:lnTo>
                <a:lnTo>
                  <a:pt x="3058560" y="1270970"/>
                </a:lnTo>
                <a:lnTo>
                  <a:pt x="3065068" y="1290488"/>
                </a:lnTo>
                <a:lnTo>
                  <a:pt x="3065068" y="1310013"/>
                </a:lnTo>
                <a:lnTo>
                  <a:pt x="3065068" y="1329531"/>
                </a:lnTo>
                <a:lnTo>
                  <a:pt x="3058560" y="1346882"/>
                </a:lnTo>
                <a:lnTo>
                  <a:pt x="3054225" y="1364233"/>
                </a:lnTo>
                <a:lnTo>
                  <a:pt x="3049884" y="1381577"/>
                </a:lnTo>
                <a:lnTo>
                  <a:pt x="3043383" y="1396761"/>
                </a:lnTo>
                <a:lnTo>
                  <a:pt x="3032533" y="1414112"/>
                </a:lnTo>
                <a:lnTo>
                  <a:pt x="3021691" y="1429296"/>
                </a:lnTo>
                <a:lnTo>
                  <a:pt x="3008681" y="1440138"/>
                </a:lnTo>
                <a:lnTo>
                  <a:pt x="2997838" y="1453148"/>
                </a:lnTo>
                <a:lnTo>
                  <a:pt x="2982655" y="1463998"/>
                </a:lnTo>
                <a:lnTo>
                  <a:pt x="2967471" y="1472673"/>
                </a:lnTo>
                <a:lnTo>
                  <a:pt x="2950120" y="1481349"/>
                </a:lnTo>
                <a:lnTo>
                  <a:pt x="2932769" y="1485683"/>
                </a:lnTo>
                <a:lnTo>
                  <a:pt x="2917592" y="1490017"/>
                </a:lnTo>
                <a:lnTo>
                  <a:pt x="2898067" y="1494358"/>
                </a:lnTo>
                <a:lnTo>
                  <a:pt x="2878549" y="1494358"/>
                </a:lnTo>
                <a:lnTo>
                  <a:pt x="2859031" y="1494358"/>
                </a:lnTo>
                <a:lnTo>
                  <a:pt x="2841680" y="1490017"/>
                </a:lnTo>
                <a:lnTo>
                  <a:pt x="2824329" y="1485683"/>
                </a:lnTo>
                <a:lnTo>
                  <a:pt x="2806978" y="1481349"/>
                </a:lnTo>
                <a:lnTo>
                  <a:pt x="2791801" y="1472673"/>
                </a:lnTo>
                <a:lnTo>
                  <a:pt x="2774450" y="1463998"/>
                </a:lnTo>
                <a:lnTo>
                  <a:pt x="2759266" y="1453148"/>
                </a:lnTo>
                <a:lnTo>
                  <a:pt x="2748424" y="1440138"/>
                </a:lnTo>
                <a:lnTo>
                  <a:pt x="2735414" y="1429296"/>
                </a:lnTo>
                <a:lnTo>
                  <a:pt x="2724564" y="1414112"/>
                </a:lnTo>
                <a:lnTo>
                  <a:pt x="2715889" y="1396761"/>
                </a:lnTo>
                <a:lnTo>
                  <a:pt x="2707213" y="1381577"/>
                </a:lnTo>
                <a:lnTo>
                  <a:pt x="2702879" y="1364233"/>
                </a:lnTo>
                <a:lnTo>
                  <a:pt x="2698538" y="1346882"/>
                </a:lnTo>
                <a:lnTo>
                  <a:pt x="2694204" y="1329531"/>
                </a:lnTo>
                <a:lnTo>
                  <a:pt x="2694204" y="1310013"/>
                </a:lnTo>
                <a:lnTo>
                  <a:pt x="2694204" y="1290488"/>
                </a:lnTo>
                <a:lnTo>
                  <a:pt x="2698538" y="1270970"/>
                </a:lnTo>
                <a:lnTo>
                  <a:pt x="2702879" y="1255793"/>
                </a:lnTo>
                <a:lnTo>
                  <a:pt x="2707213" y="1238442"/>
                </a:lnTo>
                <a:lnTo>
                  <a:pt x="2715889" y="1221091"/>
                </a:lnTo>
                <a:lnTo>
                  <a:pt x="2724564" y="1205907"/>
                </a:lnTo>
                <a:lnTo>
                  <a:pt x="2735414" y="1190724"/>
                </a:lnTo>
                <a:lnTo>
                  <a:pt x="2748424" y="1177714"/>
                </a:lnTo>
                <a:lnTo>
                  <a:pt x="2759266" y="1166871"/>
                </a:lnTo>
                <a:lnTo>
                  <a:pt x="2774450" y="1153855"/>
                </a:lnTo>
                <a:lnTo>
                  <a:pt x="2791801" y="1145179"/>
                </a:lnTo>
                <a:lnTo>
                  <a:pt x="2806978" y="1138678"/>
                </a:lnTo>
                <a:lnTo>
                  <a:pt x="2824329" y="1134337"/>
                </a:lnTo>
                <a:lnTo>
                  <a:pt x="2841680" y="1127828"/>
                </a:lnTo>
                <a:lnTo>
                  <a:pt x="2859031" y="1123494"/>
                </a:lnTo>
                <a:lnTo>
                  <a:pt x="2878549" y="1123494"/>
                </a:lnTo>
                <a:lnTo>
                  <a:pt x="2898067" y="1123494"/>
                </a:lnTo>
                <a:lnTo>
                  <a:pt x="2917592" y="1127828"/>
                </a:lnTo>
                <a:lnTo>
                  <a:pt x="2932769" y="1134337"/>
                </a:lnTo>
                <a:lnTo>
                  <a:pt x="2938142" y="1135684"/>
                </a:lnTo>
                <a:lnTo>
                  <a:pt x="2925938" y="1120339"/>
                </a:lnTo>
                <a:lnTo>
                  <a:pt x="2912738" y="1103112"/>
                </a:lnTo>
                <a:lnTo>
                  <a:pt x="2899531" y="1083741"/>
                </a:lnTo>
                <a:lnTo>
                  <a:pt x="2888527" y="1060057"/>
                </a:lnTo>
                <a:lnTo>
                  <a:pt x="2879727" y="1038526"/>
                </a:lnTo>
                <a:lnTo>
                  <a:pt x="2873124" y="1014849"/>
                </a:lnTo>
                <a:lnTo>
                  <a:pt x="2870927" y="991165"/>
                </a:lnTo>
                <a:lnTo>
                  <a:pt x="2868724" y="965329"/>
                </a:lnTo>
                <a:lnTo>
                  <a:pt x="2870927" y="939501"/>
                </a:lnTo>
                <a:lnTo>
                  <a:pt x="2873124" y="915817"/>
                </a:lnTo>
                <a:lnTo>
                  <a:pt x="2879727" y="892140"/>
                </a:lnTo>
                <a:lnTo>
                  <a:pt x="2888527" y="870609"/>
                </a:lnTo>
                <a:lnTo>
                  <a:pt x="2899531" y="846925"/>
                </a:lnTo>
                <a:lnTo>
                  <a:pt x="2912738" y="827554"/>
                </a:lnTo>
                <a:lnTo>
                  <a:pt x="2925938" y="810327"/>
                </a:lnTo>
                <a:lnTo>
                  <a:pt x="2941349" y="790956"/>
                </a:lnTo>
                <a:lnTo>
                  <a:pt x="2961153" y="775882"/>
                </a:lnTo>
                <a:lnTo>
                  <a:pt x="2978760" y="762967"/>
                </a:lnTo>
                <a:lnTo>
                  <a:pt x="2998563" y="750053"/>
                </a:lnTo>
                <a:lnTo>
                  <a:pt x="3022774" y="739283"/>
                </a:lnTo>
                <a:lnTo>
                  <a:pt x="3044781" y="730674"/>
                </a:lnTo>
                <a:lnTo>
                  <a:pt x="3068985" y="724217"/>
                </a:lnTo>
                <a:lnTo>
                  <a:pt x="3093196" y="722064"/>
                </a:lnTo>
                <a:close/>
                <a:moveTo>
                  <a:pt x="1639528" y="719912"/>
                </a:moveTo>
                <a:lnTo>
                  <a:pt x="1656879" y="719912"/>
                </a:lnTo>
                <a:lnTo>
                  <a:pt x="1676404" y="719912"/>
                </a:lnTo>
                <a:lnTo>
                  <a:pt x="1695922" y="724246"/>
                </a:lnTo>
                <a:lnTo>
                  <a:pt x="1713273" y="728587"/>
                </a:lnTo>
                <a:lnTo>
                  <a:pt x="1728450" y="735096"/>
                </a:lnTo>
                <a:lnTo>
                  <a:pt x="1745801" y="741597"/>
                </a:lnTo>
                <a:lnTo>
                  <a:pt x="1763152" y="750272"/>
                </a:lnTo>
                <a:lnTo>
                  <a:pt x="1776169" y="763289"/>
                </a:lnTo>
                <a:lnTo>
                  <a:pt x="1789178" y="774132"/>
                </a:lnTo>
                <a:lnTo>
                  <a:pt x="1800021" y="787141"/>
                </a:lnTo>
                <a:lnTo>
                  <a:pt x="1813038" y="800158"/>
                </a:lnTo>
                <a:lnTo>
                  <a:pt x="1821713" y="817509"/>
                </a:lnTo>
                <a:lnTo>
                  <a:pt x="1828215" y="834860"/>
                </a:lnTo>
                <a:lnTo>
                  <a:pt x="1832556" y="850037"/>
                </a:lnTo>
                <a:lnTo>
                  <a:pt x="1839057" y="867388"/>
                </a:lnTo>
                <a:lnTo>
                  <a:pt x="1843398" y="886906"/>
                </a:lnTo>
                <a:lnTo>
                  <a:pt x="1843398" y="906431"/>
                </a:lnTo>
                <a:lnTo>
                  <a:pt x="1843398" y="923782"/>
                </a:lnTo>
                <a:lnTo>
                  <a:pt x="1839057" y="943300"/>
                </a:lnTo>
                <a:lnTo>
                  <a:pt x="1832556" y="960651"/>
                </a:lnTo>
                <a:lnTo>
                  <a:pt x="1828215" y="975828"/>
                </a:lnTo>
                <a:lnTo>
                  <a:pt x="1821713" y="993179"/>
                </a:lnTo>
                <a:lnTo>
                  <a:pt x="1813038" y="1010530"/>
                </a:lnTo>
                <a:lnTo>
                  <a:pt x="1800021" y="1023547"/>
                </a:lnTo>
                <a:lnTo>
                  <a:pt x="1789178" y="1036556"/>
                </a:lnTo>
                <a:lnTo>
                  <a:pt x="1776169" y="1047399"/>
                </a:lnTo>
                <a:lnTo>
                  <a:pt x="1763152" y="1060415"/>
                </a:lnTo>
                <a:lnTo>
                  <a:pt x="1745801" y="1069091"/>
                </a:lnTo>
                <a:lnTo>
                  <a:pt x="1728450" y="1075592"/>
                </a:lnTo>
                <a:lnTo>
                  <a:pt x="1713273" y="1082101"/>
                </a:lnTo>
                <a:lnTo>
                  <a:pt x="1695922" y="1086435"/>
                </a:lnTo>
                <a:lnTo>
                  <a:pt x="1676404" y="1090776"/>
                </a:lnTo>
                <a:lnTo>
                  <a:pt x="1656879" y="1090776"/>
                </a:lnTo>
                <a:lnTo>
                  <a:pt x="1639528" y="1090776"/>
                </a:lnTo>
                <a:lnTo>
                  <a:pt x="1620010" y="1086435"/>
                </a:lnTo>
                <a:lnTo>
                  <a:pt x="1602659" y="1082101"/>
                </a:lnTo>
                <a:lnTo>
                  <a:pt x="1587483" y="1075592"/>
                </a:lnTo>
                <a:lnTo>
                  <a:pt x="1570132" y="1069091"/>
                </a:lnTo>
                <a:lnTo>
                  <a:pt x="1552781" y="1060415"/>
                </a:lnTo>
                <a:lnTo>
                  <a:pt x="1539764" y="1047399"/>
                </a:lnTo>
                <a:lnTo>
                  <a:pt x="1526754" y="1036556"/>
                </a:lnTo>
                <a:lnTo>
                  <a:pt x="1515912" y="1023547"/>
                </a:lnTo>
                <a:lnTo>
                  <a:pt x="1502895" y="1010530"/>
                </a:lnTo>
                <a:lnTo>
                  <a:pt x="1494219" y="993179"/>
                </a:lnTo>
                <a:lnTo>
                  <a:pt x="1487718" y="975828"/>
                </a:lnTo>
                <a:lnTo>
                  <a:pt x="1481210" y="960651"/>
                </a:lnTo>
                <a:lnTo>
                  <a:pt x="1476868" y="943300"/>
                </a:lnTo>
                <a:lnTo>
                  <a:pt x="1472534" y="923782"/>
                </a:lnTo>
                <a:lnTo>
                  <a:pt x="1472534" y="906431"/>
                </a:lnTo>
                <a:lnTo>
                  <a:pt x="1472534" y="886906"/>
                </a:lnTo>
                <a:lnTo>
                  <a:pt x="1476868" y="867388"/>
                </a:lnTo>
                <a:lnTo>
                  <a:pt x="1481210" y="850037"/>
                </a:lnTo>
                <a:lnTo>
                  <a:pt x="1487718" y="834860"/>
                </a:lnTo>
                <a:lnTo>
                  <a:pt x="1494219" y="817509"/>
                </a:lnTo>
                <a:lnTo>
                  <a:pt x="1502895" y="800158"/>
                </a:lnTo>
                <a:lnTo>
                  <a:pt x="1515912" y="787141"/>
                </a:lnTo>
                <a:lnTo>
                  <a:pt x="1526754" y="774132"/>
                </a:lnTo>
                <a:lnTo>
                  <a:pt x="1539764" y="763289"/>
                </a:lnTo>
                <a:lnTo>
                  <a:pt x="1552781" y="750272"/>
                </a:lnTo>
                <a:lnTo>
                  <a:pt x="1570132" y="741597"/>
                </a:lnTo>
                <a:lnTo>
                  <a:pt x="1587483" y="735096"/>
                </a:lnTo>
                <a:lnTo>
                  <a:pt x="1602659" y="728587"/>
                </a:lnTo>
                <a:lnTo>
                  <a:pt x="1620010" y="724246"/>
                </a:lnTo>
                <a:close/>
                <a:moveTo>
                  <a:pt x="2305901" y="698095"/>
                </a:moveTo>
                <a:lnTo>
                  <a:pt x="2334043" y="700291"/>
                </a:lnTo>
                <a:lnTo>
                  <a:pt x="2366527" y="702488"/>
                </a:lnTo>
                <a:lnTo>
                  <a:pt x="2392509" y="711280"/>
                </a:lnTo>
                <a:lnTo>
                  <a:pt x="2418492" y="722269"/>
                </a:lnTo>
                <a:lnTo>
                  <a:pt x="2444474" y="735455"/>
                </a:lnTo>
                <a:lnTo>
                  <a:pt x="2468290" y="748647"/>
                </a:lnTo>
                <a:lnTo>
                  <a:pt x="2492105" y="766225"/>
                </a:lnTo>
                <a:lnTo>
                  <a:pt x="2511594" y="786007"/>
                </a:lnTo>
                <a:lnTo>
                  <a:pt x="2528916" y="803592"/>
                </a:lnTo>
                <a:lnTo>
                  <a:pt x="2546237" y="827766"/>
                </a:lnTo>
                <a:lnTo>
                  <a:pt x="2561392" y="851940"/>
                </a:lnTo>
                <a:lnTo>
                  <a:pt x="2572220" y="878318"/>
                </a:lnTo>
                <a:lnTo>
                  <a:pt x="2583040" y="906885"/>
                </a:lnTo>
                <a:lnTo>
                  <a:pt x="2591701" y="933263"/>
                </a:lnTo>
                <a:lnTo>
                  <a:pt x="2593868" y="964033"/>
                </a:lnTo>
                <a:lnTo>
                  <a:pt x="2596035" y="992600"/>
                </a:lnTo>
                <a:lnTo>
                  <a:pt x="2593868" y="1021175"/>
                </a:lnTo>
                <a:lnTo>
                  <a:pt x="2591701" y="1051945"/>
                </a:lnTo>
                <a:lnTo>
                  <a:pt x="2583040" y="1078316"/>
                </a:lnTo>
                <a:lnTo>
                  <a:pt x="2572220" y="1106890"/>
                </a:lnTo>
                <a:lnTo>
                  <a:pt x="2561392" y="1133268"/>
                </a:lnTo>
                <a:lnTo>
                  <a:pt x="2546237" y="1157442"/>
                </a:lnTo>
                <a:lnTo>
                  <a:pt x="2528916" y="1181616"/>
                </a:lnTo>
                <a:lnTo>
                  <a:pt x="2511594" y="1199201"/>
                </a:lnTo>
                <a:lnTo>
                  <a:pt x="2492105" y="1218983"/>
                </a:lnTo>
                <a:lnTo>
                  <a:pt x="2468290" y="1236561"/>
                </a:lnTo>
                <a:lnTo>
                  <a:pt x="2444474" y="1249746"/>
                </a:lnTo>
                <a:lnTo>
                  <a:pt x="2418492" y="1262939"/>
                </a:lnTo>
                <a:lnTo>
                  <a:pt x="2392509" y="1273928"/>
                </a:lnTo>
                <a:lnTo>
                  <a:pt x="2366527" y="1282720"/>
                </a:lnTo>
                <a:lnTo>
                  <a:pt x="2334043" y="1284917"/>
                </a:lnTo>
                <a:lnTo>
                  <a:pt x="2305901" y="1287113"/>
                </a:lnTo>
                <a:lnTo>
                  <a:pt x="2277751" y="1284917"/>
                </a:lnTo>
                <a:lnTo>
                  <a:pt x="2247434" y="1282720"/>
                </a:lnTo>
                <a:lnTo>
                  <a:pt x="2221452" y="1273928"/>
                </a:lnTo>
                <a:lnTo>
                  <a:pt x="2195469" y="1262939"/>
                </a:lnTo>
                <a:lnTo>
                  <a:pt x="2169487" y="1249746"/>
                </a:lnTo>
                <a:lnTo>
                  <a:pt x="2145671" y="1236561"/>
                </a:lnTo>
                <a:lnTo>
                  <a:pt x="2121856" y="1218983"/>
                </a:lnTo>
                <a:lnTo>
                  <a:pt x="2102367" y="1199201"/>
                </a:lnTo>
                <a:lnTo>
                  <a:pt x="2082878" y="1181616"/>
                </a:lnTo>
                <a:lnTo>
                  <a:pt x="2067724" y="1157442"/>
                </a:lnTo>
                <a:lnTo>
                  <a:pt x="2052569" y="1133268"/>
                </a:lnTo>
                <a:lnTo>
                  <a:pt x="2041741" y="1106890"/>
                </a:lnTo>
                <a:lnTo>
                  <a:pt x="2028754" y="1078316"/>
                </a:lnTo>
                <a:lnTo>
                  <a:pt x="2022253" y="1051945"/>
                </a:lnTo>
                <a:lnTo>
                  <a:pt x="2020093" y="1021175"/>
                </a:lnTo>
                <a:lnTo>
                  <a:pt x="2017926" y="992600"/>
                </a:lnTo>
                <a:lnTo>
                  <a:pt x="2020093" y="964033"/>
                </a:lnTo>
                <a:lnTo>
                  <a:pt x="2022253" y="933263"/>
                </a:lnTo>
                <a:lnTo>
                  <a:pt x="2028754" y="906885"/>
                </a:lnTo>
                <a:lnTo>
                  <a:pt x="2041741" y="878318"/>
                </a:lnTo>
                <a:lnTo>
                  <a:pt x="2052569" y="851940"/>
                </a:lnTo>
                <a:lnTo>
                  <a:pt x="2067724" y="827766"/>
                </a:lnTo>
                <a:lnTo>
                  <a:pt x="2082878" y="803592"/>
                </a:lnTo>
                <a:lnTo>
                  <a:pt x="2102367" y="786007"/>
                </a:lnTo>
                <a:lnTo>
                  <a:pt x="2121856" y="766225"/>
                </a:lnTo>
                <a:lnTo>
                  <a:pt x="2145671" y="748647"/>
                </a:lnTo>
                <a:lnTo>
                  <a:pt x="2169487" y="735455"/>
                </a:lnTo>
                <a:lnTo>
                  <a:pt x="2195469" y="722269"/>
                </a:lnTo>
                <a:lnTo>
                  <a:pt x="2221452" y="711280"/>
                </a:lnTo>
                <a:lnTo>
                  <a:pt x="2247434" y="702488"/>
                </a:lnTo>
                <a:lnTo>
                  <a:pt x="2277751" y="700291"/>
                </a:lnTo>
                <a:close/>
                <a:moveTo>
                  <a:pt x="1173900" y="665370"/>
                </a:moveTo>
                <a:lnTo>
                  <a:pt x="1188937" y="665370"/>
                </a:lnTo>
                <a:lnTo>
                  <a:pt x="1201830" y="665370"/>
                </a:lnTo>
                <a:lnTo>
                  <a:pt x="1216867" y="667537"/>
                </a:lnTo>
                <a:lnTo>
                  <a:pt x="1242652" y="676190"/>
                </a:lnTo>
                <a:lnTo>
                  <a:pt x="1268437" y="689185"/>
                </a:lnTo>
                <a:lnTo>
                  <a:pt x="1287772" y="706500"/>
                </a:lnTo>
                <a:lnTo>
                  <a:pt x="1307107" y="725988"/>
                </a:lnTo>
                <a:lnTo>
                  <a:pt x="1317847" y="751964"/>
                </a:lnTo>
                <a:lnTo>
                  <a:pt x="1328594" y="777939"/>
                </a:lnTo>
                <a:lnTo>
                  <a:pt x="1330739" y="793093"/>
                </a:lnTo>
                <a:lnTo>
                  <a:pt x="1330739" y="806088"/>
                </a:lnTo>
                <a:lnTo>
                  <a:pt x="1330739" y="821243"/>
                </a:lnTo>
                <a:lnTo>
                  <a:pt x="1328594" y="836390"/>
                </a:lnTo>
                <a:lnTo>
                  <a:pt x="1317847" y="862373"/>
                </a:lnTo>
                <a:lnTo>
                  <a:pt x="1307107" y="888348"/>
                </a:lnTo>
                <a:lnTo>
                  <a:pt x="1287772" y="907837"/>
                </a:lnTo>
                <a:lnTo>
                  <a:pt x="1268437" y="925151"/>
                </a:lnTo>
                <a:lnTo>
                  <a:pt x="1242652" y="938139"/>
                </a:lnTo>
                <a:lnTo>
                  <a:pt x="1216867" y="946800"/>
                </a:lnTo>
                <a:lnTo>
                  <a:pt x="1201830" y="948967"/>
                </a:lnTo>
                <a:lnTo>
                  <a:pt x="1188937" y="948967"/>
                </a:lnTo>
                <a:lnTo>
                  <a:pt x="1173900" y="948967"/>
                </a:lnTo>
                <a:lnTo>
                  <a:pt x="1161007" y="946800"/>
                </a:lnTo>
                <a:lnTo>
                  <a:pt x="1135230" y="938139"/>
                </a:lnTo>
                <a:lnTo>
                  <a:pt x="1109445" y="925151"/>
                </a:lnTo>
                <a:lnTo>
                  <a:pt x="1090110" y="907837"/>
                </a:lnTo>
                <a:lnTo>
                  <a:pt x="1070775" y="888348"/>
                </a:lnTo>
                <a:lnTo>
                  <a:pt x="1060035" y="862373"/>
                </a:lnTo>
                <a:lnTo>
                  <a:pt x="1049288" y="836390"/>
                </a:lnTo>
                <a:lnTo>
                  <a:pt x="1047142" y="821243"/>
                </a:lnTo>
                <a:lnTo>
                  <a:pt x="1047142" y="806088"/>
                </a:lnTo>
                <a:lnTo>
                  <a:pt x="1047142" y="793093"/>
                </a:lnTo>
                <a:lnTo>
                  <a:pt x="1049288" y="777939"/>
                </a:lnTo>
                <a:lnTo>
                  <a:pt x="1060035" y="751964"/>
                </a:lnTo>
                <a:lnTo>
                  <a:pt x="1070775" y="725988"/>
                </a:lnTo>
                <a:lnTo>
                  <a:pt x="1090110" y="706500"/>
                </a:lnTo>
                <a:lnTo>
                  <a:pt x="1109445" y="689185"/>
                </a:lnTo>
                <a:lnTo>
                  <a:pt x="1135230" y="676190"/>
                </a:lnTo>
                <a:lnTo>
                  <a:pt x="1161007" y="667537"/>
                </a:lnTo>
                <a:close/>
                <a:moveTo>
                  <a:pt x="692641" y="665370"/>
                </a:moveTo>
                <a:lnTo>
                  <a:pt x="716749" y="667551"/>
                </a:lnTo>
                <a:lnTo>
                  <a:pt x="740857" y="669733"/>
                </a:lnTo>
                <a:lnTo>
                  <a:pt x="762777" y="674096"/>
                </a:lnTo>
                <a:lnTo>
                  <a:pt x="784696" y="685005"/>
                </a:lnTo>
                <a:lnTo>
                  <a:pt x="804419" y="693732"/>
                </a:lnTo>
                <a:lnTo>
                  <a:pt x="824142" y="706822"/>
                </a:lnTo>
                <a:lnTo>
                  <a:pt x="841676" y="717723"/>
                </a:lnTo>
                <a:lnTo>
                  <a:pt x="857021" y="735176"/>
                </a:lnTo>
                <a:lnTo>
                  <a:pt x="874555" y="752630"/>
                </a:lnTo>
                <a:lnTo>
                  <a:pt x="887704" y="767902"/>
                </a:lnTo>
                <a:lnTo>
                  <a:pt x="898663" y="787537"/>
                </a:lnTo>
                <a:lnTo>
                  <a:pt x="907434" y="809346"/>
                </a:lnTo>
                <a:lnTo>
                  <a:pt x="918386" y="831163"/>
                </a:lnTo>
                <a:lnTo>
                  <a:pt x="922772" y="852980"/>
                </a:lnTo>
                <a:lnTo>
                  <a:pt x="924968" y="876978"/>
                </a:lnTo>
                <a:lnTo>
                  <a:pt x="927157" y="900970"/>
                </a:lnTo>
                <a:lnTo>
                  <a:pt x="924968" y="922786"/>
                </a:lnTo>
                <a:lnTo>
                  <a:pt x="922772" y="946785"/>
                </a:lnTo>
                <a:lnTo>
                  <a:pt x="918386" y="968602"/>
                </a:lnTo>
                <a:lnTo>
                  <a:pt x="907434" y="990419"/>
                </a:lnTo>
                <a:lnTo>
                  <a:pt x="898663" y="1012228"/>
                </a:lnTo>
                <a:lnTo>
                  <a:pt x="887704" y="1031863"/>
                </a:lnTo>
                <a:lnTo>
                  <a:pt x="874555" y="1049317"/>
                </a:lnTo>
                <a:lnTo>
                  <a:pt x="857021" y="1064589"/>
                </a:lnTo>
                <a:lnTo>
                  <a:pt x="841676" y="1082042"/>
                </a:lnTo>
                <a:lnTo>
                  <a:pt x="824142" y="1092943"/>
                </a:lnTo>
                <a:lnTo>
                  <a:pt x="804419" y="1106033"/>
                </a:lnTo>
                <a:lnTo>
                  <a:pt x="784696" y="1114760"/>
                </a:lnTo>
                <a:lnTo>
                  <a:pt x="762777" y="1125668"/>
                </a:lnTo>
                <a:lnTo>
                  <a:pt x="740857" y="1130032"/>
                </a:lnTo>
                <a:lnTo>
                  <a:pt x="716749" y="1132213"/>
                </a:lnTo>
                <a:lnTo>
                  <a:pt x="692641" y="1134395"/>
                </a:lnTo>
                <a:lnTo>
                  <a:pt x="668532" y="1132213"/>
                </a:lnTo>
                <a:lnTo>
                  <a:pt x="644424" y="1130032"/>
                </a:lnTo>
                <a:lnTo>
                  <a:pt x="622505" y="1125668"/>
                </a:lnTo>
                <a:lnTo>
                  <a:pt x="600585" y="1114760"/>
                </a:lnTo>
                <a:lnTo>
                  <a:pt x="578673" y="1106033"/>
                </a:lnTo>
                <a:lnTo>
                  <a:pt x="561139" y="1092943"/>
                </a:lnTo>
                <a:lnTo>
                  <a:pt x="543605" y="1082042"/>
                </a:lnTo>
                <a:lnTo>
                  <a:pt x="526071" y="1064589"/>
                </a:lnTo>
                <a:lnTo>
                  <a:pt x="510726" y="1049317"/>
                </a:lnTo>
                <a:lnTo>
                  <a:pt x="497578" y="1031863"/>
                </a:lnTo>
                <a:lnTo>
                  <a:pt x="486618" y="1012228"/>
                </a:lnTo>
                <a:lnTo>
                  <a:pt x="475658" y="990419"/>
                </a:lnTo>
                <a:lnTo>
                  <a:pt x="466888" y="968602"/>
                </a:lnTo>
                <a:lnTo>
                  <a:pt x="462510" y="946785"/>
                </a:lnTo>
                <a:lnTo>
                  <a:pt x="460313" y="922786"/>
                </a:lnTo>
                <a:lnTo>
                  <a:pt x="458124" y="900970"/>
                </a:lnTo>
                <a:lnTo>
                  <a:pt x="460313" y="876978"/>
                </a:lnTo>
                <a:lnTo>
                  <a:pt x="462510" y="852980"/>
                </a:lnTo>
                <a:lnTo>
                  <a:pt x="466888" y="831163"/>
                </a:lnTo>
                <a:lnTo>
                  <a:pt x="475658" y="809346"/>
                </a:lnTo>
                <a:lnTo>
                  <a:pt x="486618" y="787537"/>
                </a:lnTo>
                <a:lnTo>
                  <a:pt x="497578" y="767902"/>
                </a:lnTo>
                <a:lnTo>
                  <a:pt x="510726" y="752630"/>
                </a:lnTo>
                <a:lnTo>
                  <a:pt x="526071" y="735176"/>
                </a:lnTo>
                <a:lnTo>
                  <a:pt x="543605" y="717723"/>
                </a:lnTo>
                <a:lnTo>
                  <a:pt x="561139" y="706822"/>
                </a:lnTo>
                <a:lnTo>
                  <a:pt x="578673" y="693732"/>
                </a:lnTo>
                <a:lnTo>
                  <a:pt x="600585" y="685005"/>
                </a:lnTo>
                <a:lnTo>
                  <a:pt x="622505" y="674096"/>
                </a:lnTo>
                <a:lnTo>
                  <a:pt x="644424" y="669733"/>
                </a:lnTo>
                <a:lnTo>
                  <a:pt x="668532" y="667551"/>
                </a:lnTo>
                <a:close/>
                <a:moveTo>
                  <a:pt x="2705859" y="469025"/>
                </a:moveTo>
                <a:lnTo>
                  <a:pt x="2721475" y="469025"/>
                </a:lnTo>
                <a:lnTo>
                  <a:pt x="2734865" y="469025"/>
                </a:lnTo>
                <a:lnTo>
                  <a:pt x="2750481" y="471171"/>
                </a:lnTo>
                <a:lnTo>
                  <a:pt x="2777254" y="479765"/>
                </a:lnTo>
                <a:lnTo>
                  <a:pt x="2804027" y="492658"/>
                </a:lnTo>
                <a:lnTo>
                  <a:pt x="2824109" y="511993"/>
                </a:lnTo>
                <a:lnTo>
                  <a:pt x="2844191" y="529183"/>
                </a:lnTo>
                <a:lnTo>
                  <a:pt x="2855341" y="557113"/>
                </a:lnTo>
                <a:lnTo>
                  <a:pt x="2866498" y="582890"/>
                </a:lnTo>
                <a:lnTo>
                  <a:pt x="2868731" y="595783"/>
                </a:lnTo>
                <a:lnTo>
                  <a:pt x="2868731" y="610820"/>
                </a:lnTo>
                <a:lnTo>
                  <a:pt x="2868731" y="623713"/>
                </a:lnTo>
                <a:lnTo>
                  <a:pt x="2866498" y="638750"/>
                </a:lnTo>
                <a:lnTo>
                  <a:pt x="2855341" y="664535"/>
                </a:lnTo>
                <a:lnTo>
                  <a:pt x="2844191" y="690320"/>
                </a:lnTo>
                <a:lnTo>
                  <a:pt x="2824109" y="709655"/>
                </a:lnTo>
                <a:lnTo>
                  <a:pt x="2804027" y="728990"/>
                </a:lnTo>
                <a:lnTo>
                  <a:pt x="2777254" y="739730"/>
                </a:lnTo>
                <a:lnTo>
                  <a:pt x="2750481" y="748325"/>
                </a:lnTo>
                <a:lnTo>
                  <a:pt x="2734865" y="752622"/>
                </a:lnTo>
                <a:lnTo>
                  <a:pt x="2721475" y="752622"/>
                </a:lnTo>
                <a:lnTo>
                  <a:pt x="2705859" y="752622"/>
                </a:lnTo>
                <a:lnTo>
                  <a:pt x="2692469" y="748325"/>
                </a:lnTo>
                <a:lnTo>
                  <a:pt x="2665695" y="739730"/>
                </a:lnTo>
                <a:lnTo>
                  <a:pt x="2638922" y="728990"/>
                </a:lnTo>
                <a:lnTo>
                  <a:pt x="2618840" y="709655"/>
                </a:lnTo>
                <a:lnTo>
                  <a:pt x="2598759" y="690320"/>
                </a:lnTo>
                <a:lnTo>
                  <a:pt x="2587609" y="664535"/>
                </a:lnTo>
                <a:lnTo>
                  <a:pt x="2576451" y="638750"/>
                </a:lnTo>
                <a:lnTo>
                  <a:pt x="2574218" y="623713"/>
                </a:lnTo>
                <a:lnTo>
                  <a:pt x="2574218" y="610820"/>
                </a:lnTo>
                <a:lnTo>
                  <a:pt x="2574218" y="595783"/>
                </a:lnTo>
                <a:lnTo>
                  <a:pt x="2576451" y="582890"/>
                </a:lnTo>
                <a:lnTo>
                  <a:pt x="2587609" y="557113"/>
                </a:lnTo>
                <a:lnTo>
                  <a:pt x="2598759" y="529183"/>
                </a:lnTo>
                <a:lnTo>
                  <a:pt x="2618840" y="511993"/>
                </a:lnTo>
                <a:lnTo>
                  <a:pt x="2638922" y="492658"/>
                </a:lnTo>
                <a:lnTo>
                  <a:pt x="2665695" y="479765"/>
                </a:lnTo>
                <a:lnTo>
                  <a:pt x="2692469" y="471171"/>
                </a:lnTo>
                <a:close/>
                <a:moveTo>
                  <a:pt x="1238018" y="381765"/>
                </a:moveTo>
                <a:lnTo>
                  <a:pt x="1256987" y="386224"/>
                </a:lnTo>
                <a:lnTo>
                  <a:pt x="1273847" y="390690"/>
                </a:lnTo>
                <a:lnTo>
                  <a:pt x="1288592" y="399614"/>
                </a:lnTo>
                <a:lnTo>
                  <a:pt x="1301235" y="412997"/>
                </a:lnTo>
                <a:lnTo>
                  <a:pt x="1313879" y="426387"/>
                </a:lnTo>
                <a:lnTo>
                  <a:pt x="1322313" y="442003"/>
                </a:lnTo>
                <a:lnTo>
                  <a:pt x="1328631" y="462085"/>
                </a:lnTo>
                <a:lnTo>
                  <a:pt x="1330739" y="479934"/>
                </a:lnTo>
                <a:lnTo>
                  <a:pt x="1328631" y="500016"/>
                </a:lnTo>
                <a:lnTo>
                  <a:pt x="1322313" y="520090"/>
                </a:lnTo>
                <a:lnTo>
                  <a:pt x="1313879" y="533480"/>
                </a:lnTo>
                <a:lnTo>
                  <a:pt x="1301235" y="549096"/>
                </a:lnTo>
                <a:lnTo>
                  <a:pt x="1288592" y="562487"/>
                </a:lnTo>
                <a:lnTo>
                  <a:pt x="1273847" y="571411"/>
                </a:lnTo>
                <a:lnTo>
                  <a:pt x="1256987" y="575869"/>
                </a:lnTo>
                <a:lnTo>
                  <a:pt x="1238018" y="578102"/>
                </a:lnTo>
                <a:lnTo>
                  <a:pt x="1219056" y="575869"/>
                </a:lnTo>
                <a:lnTo>
                  <a:pt x="1200095" y="571411"/>
                </a:lnTo>
                <a:lnTo>
                  <a:pt x="1187451" y="562487"/>
                </a:lnTo>
                <a:lnTo>
                  <a:pt x="1172699" y="549096"/>
                </a:lnTo>
                <a:lnTo>
                  <a:pt x="1162164" y="533480"/>
                </a:lnTo>
                <a:lnTo>
                  <a:pt x="1151622" y="520090"/>
                </a:lnTo>
                <a:lnTo>
                  <a:pt x="1147412" y="500016"/>
                </a:lnTo>
                <a:lnTo>
                  <a:pt x="1145304" y="479934"/>
                </a:lnTo>
                <a:lnTo>
                  <a:pt x="1147412" y="462085"/>
                </a:lnTo>
                <a:lnTo>
                  <a:pt x="1151622" y="442003"/>
                </a:lnTo>
                <a:lnTo>
                  <a:pt x="1162164" y="426387"/>
                </a:lnTo>
                <a:lnTo>
                  <a:pt x="1172699" y="412997"/>
                </a:lnTo>
                <a:lnTo>
                  <a:pt x="1187451" y="399614"/>
                </a:lnTo>
                <a:lnTo>
                  <a:pt x="1200095" y="390690"/>
                </a:lnTo>
                <a:lnTo>
                  <a:pt x="1219056" y="386224"/>
                </a:lnTo>
                <a:close/>
                <a:moveTo>
                  <a:pt x="2480435" y="185429"/>
                </a:moveTo>
                <a:lnTo>
                  <a:pt x="2499617" y="187537"/>
                </a:lnTo>
                <a:lnTo>
                  <a:pt x="2518798" y="193855"/>
                </a:lnTo>
                <a:lnTo>
                  <a:pt x="2531588" y="202289"/>
                </a:lnTo>
                <a:lnTo>
                  <a:pt x="2546508" y="214925"/>
                </a:lnTo>
                <a:lnTo>
                  <a:pt x="2559298" y="227569"/>
                </a:lnTo>
                <a:lnTo>
                  <a:pt x="2567827" y="242321"/>
                </a:lnTo>
                <a:lnTo>
                  <a:pt x="2572088" y="259181"/>
                </a:lnTo>
                <a:lnTo>
                  <a:pt x="2574218" y="278143"/>
                </a:lnTo>
                <a:lnTo>
                  <a:pt x="2572088" y="297104"/>
                </a:lnTo>
                <a:lnTo>
                  <a:pt x="2567827" y="316073"/>
                </a:lnTo>
                <a:lnTo>
                  <a:pt x="2559298" y="328717"/>
                </a:lnTo>
                <a:lnTo>
                  <a:pt x="2546508" y="343462"/>
                </a:lnTo>
                <a:lnTo>
                  <a:pt x="2531588" y="353997"/>
                </a:lnTo>
                <a:lnTo>
                  <a:pt x="2518798" y="364539"/>
                </a:lnTo>
                <a:lnTo>
                  <a:pt x="2499617" y="368749"/>
                </a:lnTo>
                <a:lnTo>
                  <a:pt x="2480435" y="370857"/>
                </a:lnTo>
                <a:lnTo>
                  <a:pt x="2463385" y="368749"/>
                </a:lnTo>
                <a:lnTo>
                  <a:pt x="2444203" y="364539"/>
                </a:lnTo>
                <a:lnTo>
                  <a:pt x="2429283" y="353997"/>
                </a:lnTo>
                <a:lnTo>
                  <a:pt x="2416493" y="343462"/>
                </a:lnTo>
                <a:lnTo>
                  <a:pt x="2403703" y="328717"/>
                </a:lnTo>
                <a:lnTo>
                  <a:pt x="2395174" y="316073"/>
                </a:lnTo>
                <a:lnTo>
                  <a:pt x="2390913" y="297104"/>
                </a:lnTo>
                <a:lnTo>
                  <a:pt x="2388783" y="278143"/>
                </a:lnTo>
                <a:lnTo>
                  <a:pt x="2390913" y="259181"/>
                </a:lnTo>
                <a:lnTo>
                  <a:pt x="2395174" y="242321"/>
                </a:lnTo>
                <a:lnTo>
                  <a:pt x="2403703" y="227569"/>
                </a:lnTo>
                <a:lnTo>
                  <a:pt x="2416493" y="214925"/>
                </a:lnTo>
                <a:lnTo>
                  <a:pt x="2429283" y="202289"/>
                </a:lnTo>
                <a:lnTo>
                  <a:pt x="2444203" y="193855"/>
                </a:lnTo>
                <a:lnTo>
                  <a:pt x="2463385" y="187537"/>
                </a:lnTo>
                <a:close/>
                <a:moveTo>
                  <a:pt x="2960376" y="87260"/>
                </a:moveTo>
                <a:lnTo>
                  <a:pt x="2979558" y="91477"/>
                </a:lnTo>
                <a:lnTo>
                  <a:pt x="2998739" y="95687"/>
                </a:lnTo>
                <a:lnTo>
                  <a:pt x="3013659" y="104121"/>
                </a:lnTo>
                <a:lnTo>
                  <a:pt x="3026449" y="116757"/>
                </a:lnTo>
                <a:lnTo>
                  <a:pt x="3039239" y="129400"/>
                </a:lnTo>
                <a:lnTo>
                  <a:pt x="3047768" y="144152"/>
                </a:lnTo>
                <a:lnTo>
                  <a:pt x="3052029" y="163114"/>
                </a:lnTo>
                <a:lnTo>
                  <a:pt x="3054160" y="179974"/>
                </a:lnTo>
                <a:lnTo>
                  <a:pt x="3052029" y="198936"/>
                </a:lnTo>
                <a:lnTo>
                  <a:pt x="3047768" y="217905"/>
                </a:lnTo>
                <a:lnTo>
                  <a:pt x="3039239" y="230549"/>
                </a:lnTo>
                <a:lnTo>
                  <a:pt x="3026449" y="245293"/>
                </a:lnTo>
                <a:lnTo>
                  <a:pt x="3013659" y="257937"/>
                </a:lnTo>
                <a:lnTo>
                  <a:pt x="2998739" y="266370"/>
                </a:lnTo>
                <a:lnTo>
                  <a:pt x="2979558" y="270580"/>
                </a:lnTo>
                <a:lnTo>
                  <a:pt x="2960376" y="272689"/>
                </a:lnTo>
                <a:lnTo>
                  <a:pt x="2943326" y="270580"/>
                </a:lnTo>
                <a:lnTo>
                  <a:pt x="2924144" y="266370"/>
                </a:lnTo>
                <a:lnTo>
                  <a:pt x="2909224" y="257937"/>
                </a:lnTo>
                <a:lnTo>
                  <a:pt x="2896434" y="245293"/>
                </a:lnTo>
                <a:lnTo>
                  <a:pt x="2883644" y="230549"/>
                </a:lnTo>
                <a:lnTo>
                  <a:pt x="2875115" y="217905"/>
                </a:lnTo>
                <a:lnTo>
                  <a:pt x="2870854" y="198936"/>
                </a:lnTo>
                <a:lnTo>
                  <a:pt x="2868724" y="179974"/>
                </a:lnTo>
                <a:lnTo>
                  <a:pt x="2870854" y="163114"/>
                </a:lnTo>
                <a:lnTo>
                  <a:pt x="2875115" y="144152"/>
                </a:lnTo>
                <a:lnTo>
                  <a:pt x="2883644" y="129400"/>
                </a:lnTo>
                <a:lnTo>
                  <a:pt x="2896434" y="116757"/>
                </a:lnTo>
                <a:lnTo>
                  <a:pt x="2909224" y="104121"/>
                </a:lnTo>
                <a:lnTo>
                  <a:pt x="2924144" y="95687"/>
                </a:lnTo>
                <a:lnTo>
                  <a:pt x="2943326" y="91477"/>
                </a:lnTo>
                <a:close/>
                <a:moveTo>
                  <a:pt x="953359" y="87260"/>
                </a:moveTo>
                <a:lnTo>
                  <a:pt x="972541" y="91477"/>
                </a:lnTo>
                <a:lnTo>
                  <a:pt x="991722" y="95687"/>
                </a:lnTo>
                <a:lnTo>
                  <a:pt x="1004512" y="104121"/>
                </a:lnTo>
                <a:lnTo>
                  <a:pt x="1019432" y="116757"/>
                </a:lnTo>
                <a:lnTo>
                  <a:pt x="1032222" y="129400"/>
                </a:lnTo>
                <a:lnTo>
                  <a:pt x="1040751" y="144152"/>
                </a:lnTo>
                <a:lnTo>
                  <a:pt x="1045012" y="163114"/>
                </a:lnTo>
                <a:lnTo>
                  <a:pt x="1047142" y="179974"/>
                </a:lnTo>
                <a:lnTo>
                  <a:pt x="1045012" y="198936"/>
                </a:lnTo>
                <a:lnTo>
                  <a:pt x="1040751" y="217905"/>
                </a:lnTo>
                <a:lnTo>
                  <a:pt x="1032222" y="230549"/>
                </a:lnTo>
                <a:lnTo>
                  <a:pt x="1019432" y="245293"/>
                </a:lnTo>
                <a:lnTo>
                  <a:pt x="1004512" y="257937"/>
                </a:lnTo>
                <a:lnTo>
                  <a:pt x="991722" y="266370"/>
                </a:lnTo>
                <a:lnTo>
                  <a:pt x="972541" y="270580"/>
                </a:lnTo>
                <a:lnTo>
                  <a:pt x="953359" y="272689"/>
                </a:lnTo>
                <a:lnTo>
                  <a:pt x="936309" y="270580"/>
                </a:lnTo>
                <a:lnTo>
                  <a:pt x="917127" y="266370"/>
                </a:lnTo>
                <a:lnTo>
                  <a:pt x="902207" y="257937"/>
                </a:lnTo>
                <a:lnTo>
                  <a:pt x="889417" y="245293"/>
                </a:lnTo>
                <a:lnTo>
                  <a:pt x="876627" y="230549"/>
                </a:lnTo>
                <a:lnTo>
                  <a:pt x="868098" y="217905"/>
                </a:lnTo>
                <a:lnTo>
                  <a:pt x="863837" y="198936"/>
                </a:lnTo>
                <a:lnTo>
                  <a:pt x="861707" y="179974"/>
                </a:lnTo>
                <a:lnTo>
                  <a:pt x="863837" y="163114"/>
                </a:lnTo>
                <a:lnTo>
                  <a:pt x="868098" y="144152"/>
                </a:lnTo>
                <a:lnTo>
                  <a:pt x="876627" y="129400"/>
                </a:lnTo>
                <a:lnTo>
                  <a:pt x="889417" y="116757"/>
                </a:lnTo>
                <a:lnTo>
                  <a:pt x="902207" y="104121"/>
                </a:lnTo>
                <a:lnTo>
                  <a:pt x="917127" y="95687"/>
                </a:lnTo>
                <a:lnTo>
                  <a:pt x="936309" y="91477"/>
                </a:lnTo>
                <a:close/>
                <a:moveTo>
                  <a:pt x="1915401" y="0"/>
                </a:moveTo>
                <a:lnTo>
                  <a:pt x="1943976" y="2196"/>
                </a:lnTo>
                <a:lnTo>
                  <a:pt x="1972550" y="4393"/>
                </a:lnTo>
                <a:lnTo>
                  <a:pt x="2001124" y="10989"/>
                </a:lnTo>
                <a:lnTo>
                  <a:pt x="2027502" y="21978"/>
                </a:lnTo>
                <a:lnTo>
                  <a:pt x="2051683" y="32974"/>
                </a:lnTo>
                <a:lnTo>
                  <a:pt x="2075865" y="48356"/>
                </a:lnTo>
                <a:lnTo>
                  <a:pt x="2097843" y="65941"/>
                </a:lnTo>
                <a:lnTo>
                  <a:pt x="2119828" y="83526"/>
                </a:lnTo>
                <a:lnTo>
                  <a:pt x="2139610" y="105512"/>
                </a:lnTo>
                <a:lnTo>
                  <a:pt x="2154998" y="127490"/>
                </a:lnTo>
                <a:lnTo>
                  <a:pt x="2170380" y="151671"/>
                </a:lnTo>
                <a:lnTo>
                  <a:pt x="2181369" y="175845"/>
                </a:lnTo>
                <a:lnTo>
                  <a:pt x="2192365" y="202223"/>
                </a:lnTo>
                <a:lnTo>
                  <a:pt x="2198954" y="230805"/>
                </a:lnTo>
                <a:lnTo>
                  <a:pt x="2201158" y="259379"/>
                </a:lnTo>
                <a:lnTo>
                  <a:pt x="2203354" y="290149"/>
                </a:lnTo>
                <a:lnTo>
                  <a:pt x="2201158" y="318724"/>
                </a:lnTo>
                <a:lnTo>
                  <a:pt x="2198954" y="347298"/>
                </a:lnTo>
                <a:lnTo>
                  <a:pt x="2192365" y="375879"/>
                </a:lnTo>
                <a:lnTo>
                  <a:pt x="2181369" y="402250"/>
                </a:lnTo>
                <a:lnTo>
                  <a:pt x="2170380" y="426431"/>
                </a:lnTo>
                <a:lnTo>
                  <a:pt x="2154998" y="450613"/>
                </a:lnTo>
                <a:lnTo>
                  <a:pt x="2139610" y="472591"/>
                </a:lnTo>
                <a:lnTo>
                  <a:pt x="2119828" y="494576"/>
                </a:lnTo>
                <a:lnTo>
                  <a:pt x="2097843" y="514358"/>
                </a:lnTo>
                <a:lnTo>
                  <a:pt x="2075865" y="529747"/>
                </a:lnTo>
                <a:lnTo>
                  <a:pt x="2051683" y="545128"/>
                </a:lnTo>
                <a:lnTo>
                  <a:pt x="2027502" y="556124"/>
                </a:lnTo>
                <a:lnTo>
                  <a:pt x="2001124" y="567113"/>
                </a:lnTo>
                <a:lnTo>
                  <a:pt x="1972550" y="573702"/>
                </a:lnTo>
                <a:lnTo>
                  <a:pt x="1943976" y="575906"/>
                </a:lnTo>
                <a:lnTo>
                  <a:pt x="1915401" y="578102"/>
                </a:lnTo>
                <a:lnTo>
                  <a:pt x="1886820" y="575906"/>
                </a:lnTo>
                <a:lnTo>
                  <a:pt x="1858246" y="573702"/>
                </a:lnTo>
                <a:lnTo>
                  <a:pt x="1827475" y="567113"/>
                </a:lnTo>
                <a:lnTo>
                  <a:pt x="1801097" y="556124"/>
                </a:lnTo>
                <a:lnTo>
                  <a:pt x="1776916" y="545128"/>
                </a:lnTo>
                <a:lnTo>
                  <a:pt x="1752734" y="529747"/>
                </a:lnTo>
                <a:lnTo>
                  <a:pt x="1732953" y="514358"/>
                </a:lnTo>
                <a:lnTo>
                  <a:pt x="1710975" y="494576"/>
                </a:lnTo>
                <a:lnTo>
                  <a:pt x="1691186" y="472591"/>
                </a:lnTo>
                <a:lnTo>
                  <a:pt x="1673600" y="450613"/>
                </a:lnTo>
                <a:lnTo>
                  <a:pt x="1660415" y="426431"/>
                </a:lnTo>
                <a:lnTo>
                  <a:pt x="1647223" y="402250"/>
                </a:lnTo>
                <a:lnTo>
                  <a:pt x="1638430" y="375879"/>
                </a:lnTo>
                <a:lnTo>
                  <a:pt x="1631841" y="347298"/>
                </a:lnTo>
                <a:lnTo>
                  <a:pt x="1629637" y="318724"/>
                </a:lnTo>
                <a:lnTo>
                  <a:pt x="1625245" y="290149"/>
                </a:lnTo>
                <a:lnTo>
                  <a:pt x="1629637" y="259379"/>
                </a:lnTo>
                <a:lnTo>
                  <a:pt x="1631841" y="230805"/>
                </a:lnTo>
                <a:lnTo>
                  <a:pt x="1638430" y="202223"/>
                </a:lnTo>
                <a:lnTo>
                  <a:pt x="1647223" y="175845"/>
                </a:lnTo>
                <a:lnTo>
                  <a:pt x="1660415" y="151671"/>
                </a:lnTo>
                <a:lnTo>
                  <a:pt x="1673600" y="127490"/>
                </a:lnTo>
                <a:lnTo>
                  <a:pt x="1691186" y="105512"/>
                </a:lnTo>
                <a:lnTo>
                  <a:pt x="1710975" y="83526"/>
                </a:lnTo>
                <a:lnTo>
                  <a:pt x="1732953" y="65941"/>
                </a:lnTo>
                <a:lnTo>
                  <a:pt x="1752734" y="48356"/>
                </a:lnTo>
                <a:lnTo>
                  <a:pt x="1776916" y="32974"/>
                </a:lnTo>
                <a:lnTo>
                  <a:pt x="1801097" y="21978"/>
                </a:lnTo>
                <a:lnTo>
                  <a:pt x="1827475" y="10989"/>
                </a:lnTo>
                <a:lnTo>
                  <a:pt x="1858246" y="4393"/>
                </a:lnTo>
                <a:lnTo>
                  <a:pt x="1886820" y="2196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>
            <a:noAutofit/>
          </a:bodyPr>
          <a:lstStyle>
            <a:lvl1pPr marL="0" indent="0" algn="l">
              <a:buNone/>
              <a:defRPr sz="13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CFF80D99-EBBB-423B-BB5D-F52C7FE98A9C}" type="slidenum">
              <a:rPr lang="en-US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en-US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28650" y="193131"/>
            <a:ext cx="7886700" cy="247650"/>
          </a:xfrm>
        </p:spPr>
        <p:txBody>
          <a:bodyPr vert="horz" lIns="91416" tIns="45708" rIns="91416" bIns="45708" rtlCol="0" anchor="ctr">
            <a:noAutofit/>
          </a:bodyPr>
          <a:lstStyle>
            <a:lvl1pPr marL="0" indent="0" algn="ctr">
              <a:buNone/>
              <a:defRPr lang="en-US" sz="825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marL="0" lvl="0" algn="ctr">
              <a:spcBef>
                <a:spcPct val="0"/>
              </a:spcBef>
            </a:pPr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23161"/>
            <a:ext cx="7886700" cy="553140"/>
          </a:xfrm>
        </p:spPr>
        <p:txBody>
          <a:bodyPr vert="horz" wrap="square" lIns="91416" tIns="45708" rIns="91416" bIns="45708" rtlCol="0" anchor="ctr">
            <a:noAutofit/>
          </a:bodyPr>
          <a:lstStyle>
            <a:lvl1pPr algn="ctr">
              <a:defRPr lang="en-US" sz="2699" b="1" spc="-225" dirty="0">
                <a:solidFill>
                  <a:schemeClr val="tx1">
                    <a:lumMod val="85000"/>
                    <a:lumOff val="15000"/>
                  </a:schemeClr>
                </a:solidFill>
                <a:ea typeface="Roboto" panose="02000000000000000000" pitchFamily="2" charset="0"/>
                <a:cs typeface="Times New Roman" panose="02020603050405020304" pitchFamily="18" charset="0"/>
              </a:defRPr>
            </a:lvl1pPr>
          </a:lstStyle>
          <a:p>
            <a:pPr marL="0" lvl="0" algn="ctr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86043040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319" y="431007"/>
            <a:ext cx="7886700" cy="4191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pPr defTabSz="685800" hangingPunct="1"/>
            <a:fld id="{3E46BFE3-39B5-48C7-B281-74AB2A72216F}" type="datetimeFigureOut">
              <a:rPr lang="id-ID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28/03/2022</a:t>
            </a:fld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 hangingPunct="1"/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 hangingPunct="1"/>
            <a:fld id="{3A04D4E0-389E-484C-8A9A-BC4E16FEFA0F}" type="slidenum">
              <a:rPr lang="id-ID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2190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85800" hangingPunct="1"/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685800" hangingPunct="1"/>
            <a:fld id="{3A04D4E0-389E-484C-8A9A-BC4E16FEFA0F}" type="slidenum">
              <a:rPr lang="id-ID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9032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e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45045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Off-page Connector 6"/>
          <p:cNvSpPr/>
          <p:nvPr userDrawn="1"/>
        </p:nvSpPr>
        <p:spPr>
          <a:xfrm rot="5400000">
            <a:off x="8760967" y="4685356"/>
            <a:ext cx="341769" cy="424295"/>
          </a:xfrm>
          <a:prstGeom prst="flowChartOffpage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Open Sans"/>
              <a:ea typeface="+mn-ea"/>
              <a:cs typeface="+mn-cs"/>
            </a:endParaRP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2405" y="4755651"/>
            <a:ext cx="457681" cy="274637"/>
          </a:xfrm>
          <a:prstGeom prst="rect">
            <a:avLst/>
          </a:prstGeom>
        </p:spPr>
        <p:txBody>
          <a:bodyPr anchor="ctr"/>
          <a:lstStyle>
            <a:lvl1pPr algn="ctr"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685800" hangingPunct="1"/>
            <a:fld id="{C136B7D2-B98C-44FD-8D04-7EC62A564975}" type="slidenum">
              <a:rPr lang="en-US" kern="1200" smtClean="0">
                <a:solidFill>
                  <a:srgbClr val="2B2B2B">
                    <a:lumMod val="75000"/>
                    <a:lumOff val="25000"/>
                  </a:srgbClr>
                </a:solidFill>
              </a:rPr>
              <a:pPr defTabSz="685800" hangingPunct="1"/>
              <a:t>‹#›</a:t>
            </a:fld>
            <a:endParaRPr lang="en-US" kern="1200" dirty="0">
              <a:solidFill>
                <a:srgbClr val="2B2B2B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752600" y="267471"/>
            <a:ext cx="5638800" cy="353524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defRPr sz="2400" b="1" baseline="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514600" y="619463"/>
            <a:ext cx="4114800" cy="200746"/>
          </a:xfrm>
          <a:prstGeom prst="rect">
            <a:avLst/>
          </a:prstGeom>
        </p:spPr>
        <p:txBody>
          <a:bodyPr wrap="square" lIns="0" tIns="0" rIns="0" bIns="0" anchor="ctr">
            <a:noAutofit/>
          </a:bodyPr>
          <a:lstStyle>
            <a:lvl1pPr marL="0" indent="0" algn="ctr">
              <a:buNone/>
              <a:defRPr sz="1200" b="1" i="0" baseline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342220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36.xml"/><Relationship Id="rId34" Type="http://schemas.openxmlformats.org/officeDocument/2006/relationships/slideLayout" Target="../slideLayouts/slideLayout49.xml"/><Relationship Id="rId42" Type="http://schemas.openxmlformats.org/officeDocument/2006/relationships/slideLayout" Target="../slideLayouts/slideLayout57.xml"/><Relationship Id="rId47" Type="http://schemas.openxmlformats.org/officeDocument/2006/relationships/slideLayout" Target="../slideLayouts/slideLayout62.xml"/><Relationship Id="rId50" Type="http://schemas.openxmlformats.org/officeDocument/2006/relationships/slideLayout" Target="../slideLayouts/slideLayout65.xml"/><Relationship Id="rId55" Type="http://schemas.openxmlformats.org/officeDocument/2006/relationships/slideLayout" Target="../slideLayouts/slideLayout70.xml"/><Relationship Id="rId63" Type="http://schemas.openxmlformats.org/officeDocument/2006/relationships/slideLayout" Target="../slideLayouts/slideLayout78.xml"/><Relationship Id="rId68" Type="http://schemas.openxmlformats.org/officeDocument/2006/relationships/slideLayout" Target="../slideLayouts/slideLayout83.xml"/><Relationship Id="rId76" Type="http://schemas.openxmlformats.org/officeDocument/2006/relationships/slideLayout" Target="../slideLayouts/slideLayout91.xml"/><Relationship Id="rId84" Type="http://schemas.openxmlformats.org/officeDocument/2006/relationships/slideLayout" Target="../slideLayouts/slideLayout99.xml"/><Relationship Id="rId89" Type="http://schemas.openxmlformats.org/officeDocument/2006/relationships/slideLayout" Target="../slideLayouts/slideLayout104.xml"/><Relationship Id="rId97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22.xml"/><Relationship Id="rId71" Type="http://schemas.openxmlformats.org/officeDocument/2006/relationships/slideLayout" Target="../slideLayouts/slideLayout86.xml"/><Relationship Id="rId92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26.xml"/><Relationship Id="rId24" Type="http://schemas.openxmlformats.org/officeDocument/2006/relationships/slideLayout" Target="../slideLayouts/slideLayout39.xml"/><Relationship Id="rId32" Type="http://schemas.openxmlformats.org/officeDocument/2006/relationships/slideLayout" Target="../slideLayouts/slideLayout47.xml"/><Relationship Id="rId37" Type="http://schemas.openxmlformats.org/officeDocument/2006/relationships/slideLayout" Target="../slideLayouts/slideLayout52.xml"/><Relationship Id="rId40" Type="http://schemas.openxmlformats.org/officeDocument/2006/relationships/slideLayout" Target="../slideLayouts/slideLayout55.xml"/><Relationship Id="rId45" Type="http://schemas.openxmlformats.org/officeDocument/2006/relationships/slideLayout" Target="../slideLayouts/slideLayout60.xml"/><Relationship Id="rId53" Type="http://schemas.openxmlformats.org/officeDocument/2006/relationships/slideLayout" Target="../slideLayouts/slideLayout68.xml"/><Relationship Id="rId58" Type="http://schemas.openxmlformats.org/officeDocument/2006/relationships/slideLayout" Target="../slideLayouts/slideLayout73.xml"/><Relationship Id="rId66" Type="http://schemas.openxmlformats.org/officeDocument/2006/relationships/slideLayout" Target="../slideLayouts/slideLayout81.xml"/><Relationship Id="rId74" Type="http://schemas.openxmlformats.org/officeDocument/2006/relationships/slideLayout" Target="../slideLayouts/slideLayout89.xml"/><Relationship Id="rId79" Type="http://schemas.openxmlformats.org/officeDocument/2006/relationships/slideLayout" Target="../slideLayouts/slideLayout94.xml"/><Relationship Id="rId87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20.xml"/><Relationship Id="rId61" Type="http://schemas.openxmlformats.org/officeDocument/2006/relationships/slideLayout" Target="../slideLayouts/slideLayout76.xml"/><Relationship Id="rId82" Type="http://schemas.openxmlformats.org/officeDocument/2006/relationships/slideLayout" Target="../slideLayouts/slideLayout97.xml"/><Relationship Id="rId90" Type="http://schemas.openxmlformats.org/officeDocument/2006/relationships/slideLayout" Target="../slideLayouts/slideLayout105.xml"/><Relationship Id="rId95" Type="http://schemas.openxmlformats.org/officeDocument/2006/relationships/slideLayout" Target="../slideLayouts/slideLayout110.xml"/><Relationship Id="rId1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5.xml"/><Relationship Id="rId35" Type="http://schemas.openxmlformats.org/officeDocument/2006/relationships/slideLayout" Target="../slideLayouts/slideLayout50.xml"/><Relationship Id="rId43" Type="http://schemas.openxmlformats.org/officeDocument/2006/relationships/slideLayout" Target="../slideLayouts/slideLayout58.xml"/><Relationship Id="rId48" Type="http://schemas.openxmlformats.org/officeDocument/2006/relationships/slideLayout" Target="../slideLayouts/slideLayout63.xml"/><Relationship Id="rId56" Type="http://schemas.openxmlformats.org/officeDocument/2006/relationships/slideLayout" Target="../slideLayouts/slideLayout71.xml"/><Relationship Id="rId64" Type="http://schemas.openxmlformats.org/officeDocument/2006/relationships/slideLayout" Target="../slideLayouts/slideLayout79.xml"/><Relationship Id="rId69" Type="http://schemas.openxmlformats.org/officeDocument/2006/relationships/slideLayout" Target="../slideLayouts/slideLayout84.xml"/><Relationship Id="rId77" Type="http://schemas.openxmlformats.org/officeDocument/2006/relationships/slideLayout" Target="../slideLayouts/slideLayout92.xml"/><Relationship Id="rId100" Type="http://schemas.openxmlformats.org/officeDocument/2006/relationships/theme" Target="../theme/theme3.xml"/><Relationship Id="rId8" Type="http://schemas.openxmlformats.org/officeDocument/2006/relationships/slideLayout" Target="../slideLayouts/slideLayout23.xml"/><Relationship Id="rId51" Type="http://schemas.openxmlformats.org/officeDocument/2006/relationships/slideLayout" Target="../slideLayouts/slideLayout66.xml"/><Relationship Id="rId72" Type="http://schemas.openxmlformats.org/officeDocument/2006/relationships/slideLayout" Target="../slideLayouts/slideLayout87.xml"/><Relationship Id="rId80" Type="http://schemas.openxmlformats.org/officeDocument/2006/relationships/slideLayout" Target="../slideLayouts/slideLayout95.xml"/><Relationship Id="rId85" Type="http://schemas.openxmlformats.org/officeDocument/2006/relationships/slideLayout" Target="../slideLayouts/slideLayout100.xml"/><Relationship Id="rId93" Type="http://schemas.openxmlformats.org/officeDocument/2006/relationships/slideLayout" Target="../slideLayouts/slideLayout108.xml"/><Relationship Id="rId9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slideLayout" Target="../slideLayouts/slideLayout40.xml"/><Relationship Id="rId33" Type="http://schemas.openxmlformats.org/officeDocument/2006/relationships/slideLayout" Target="../slideLayouts/slideLayout48.xml"/><Relationship Id="rId38" Type="http://schemas.openxmlformats.org/officeDocument/2006/relationships/slideLayout" Target="../slideLayouts/slideLayout53.xml"/><Relationship Id="rId46" Type="http://schemas.openxmlformats.org/officeDocument/2006/relationships/slideLayout" Target="../slideLayouts/slideLayout61.xml"/><Relationship Id="rId59" Type="http://schemas.openxmlformats.org/officeDocument/2006/relationships/slideLayout" Target="../slideLayouts/slideLayout74.xml"/><Relationship Id="rId67" Type="http://schemas.openxmlformats.org/officeDocument/2006/relationships/slideLayout" Target="../slideLayouts/slideLayout82.xml"/><Relationship Id="rId20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56.xml"/><Relationship Id="rId54" Type="http://schemas.openxmlformats.org/officeDocument/2006/relationships/slideLayout" Target="../slideLayouts/slideLayout69.xml"/><Relationship Id="rId62" Type="http://schemas.openxmlformats.org/officeDocument/2006/relationships/slideLayout" Target="../slideLayouts/slideLayout77.xml"/><Relationship Id="rId70" Type="http://schemas.openxmlformats.org/officeDocument/2006/relationships/slideLayout" Target="../slideLayouts/slideLayout85.xml"/><Relationship Id="rId75" Type="http://schemas.openxmlformats.org/officeDocument/2006/relationships/slideLayout" Target="../slideLayouts/slideLayout90.xml"/><Relationship Id="rId83" Type="http://schemas.openxmlformats.org/officeDocument/2006/relationships/slideLayout" Target="../slideLayouts/slideLayout98.xml"/><Relationship Id="rId88" Type="http://schemas.openxmlformats.org/officeDocument/2006/relationships/slideLayout" Target="../slideLayouts/slideLayout103.xml"/><Relationship Id="rId91" Type="http://schemas.openxmlformats.org/officeDocument/2006/relationships/slideLayout" Target="../slideLayouts/slideLayout106.xml"/><Relationship Id="rId96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0.xml"/><Relationship Id="rId23" Type="http://schemas.openxmlformats.org/officeDocument/2006/relationships/slideLayout" Target="../slideLayouts/slideLayout38.xml"/><Relationship Id="rId28" Type="http://schemas.openxmlformats.org/officeDocument/2006/relationships/slideLayout" Target="../slideLayouts/slideLayout43.xml"/><Relationship Id="rId36" Type="http://schemas.openxmlformats.org/officeDocument/2006/relationships/slideLayout" Target="../slideLayouts/slideLayout51.xml"/><Relationship Id="rId49" Type="http://schemas.openxmlformats.org/officeDocument/2006/relationships/slideLayout" Target="../slideLayouts/slideLayout64.xml"/><Relationship Id="rId57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46.xml"/><Relationship Id="rId44" Type="http://schemas.openxmlformats.org/officeDocument/2006/relationships/slideLayout" Target="../slideLayouts/slideLayout59.xml"/><Relationship Id="rId52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75.xml"/><Relationship Id="rId65" Type="http://schemas.openxmlformats.org/officeDocument/2006/relationships/slideLayout" Target="../slideLayouts/slideLayout80.xml"/><Relationship Id="rId73" Type="http://schemas.openxmlformats.org/officeDocument/2006/relationships/slideLayout" Target="../slideLayouts/slideLayout88.xml"/><Relationship Id="rId78" Type="http://schemas.openxmlformats.org/officeDocument/2006/relationships/slideLayout" Target="../slideLayouts/slideLayout93.xml"/><Relationship Id="rId81" Type="http://schemas.openxmlformats.org/officeDocument/2006/relationships/slideLayout" Target="../slideLayouts/slideLayout96.xml"/><Relationship Id="rId86" Type="http://schemas.openxmlformats.org/officeDocument/2006/relationships/slideLayout" Target="../slideLayouts/slideLayout101.xml"/><Relationship Id="rId94" Type="http://schemas.openxmlformats.org/officeDocument/2006/relationships/slideLayout" Target="../slideLayouts/slideLayout109.xml"/><Relationship Id="rId9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6"/>
          <p:cNvSpPr/>
          <p:nvPr/>
        </p:nvSpPr>
        <p:spPr>
          <a:xfrm>
            <a:off x="139700" y="28575"/>
            <a:ext cx="3962400" cy="67627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34289" rIns="3428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350"/>
          </a:p>
        </p:txBody>
      </p:sp>
      <p:pic>
        <p:nvPicPr>
          <p:cNvPr id="3" name="图片 7" descr="图片 7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123478"/>
            <a:ext cx="2060337" cy="21602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8288373" y="4788772"/>
            <a:ext cx="226983" cy="230832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7" r:id="rId2"/>
    <p:sldLayoutId id="2147483688" r:id="rId3"/>
    <p:sldLayoutId id="2147483686" r:id="rId4"/>
    <p:sldLayoutId id="2147483653" r:id="rId5"/>
    <p:sldLayoutId id="2147483656" r:id="rId6"/>
    <p:sldLayoutId id="2147483657" r:id="rId7"/>
    <p:sldLayoutId id="2147483663" r:id="rId8"/>
    <p:sldLayoutId id="2147483695" r:id="rId9"/>
    <p:sldLayoutId id="2147483806" r:id="rId10"/>
    <p:sldLayoutId id="2147483807" r:id="rId11"/>
    <p:sldLayoutId id="2147483808" r:id="rId12"/>
    <p:sldLayoutId id="2147483809" r:id="rId13"/>
  </p:sldLayoutIdLst>
  <p:transition spd="med"/>
  <p:txStyles>
    <p:titleStyle>
      <a:lvl1pPr marL="0" marR="0" indent="0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342892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685783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028675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371566" algn="l" defTabSz="685783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3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71446" marR="0" indent="-171446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542912" marR="0" indent="-200020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925806" marR="0" indent="-24002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268697" marR="0" indent="-24002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1611589" marR="0" indent="-24002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1981151" marR="0" indent="-26669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2324042" marR="0" indent="-26669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2666933" marR="0" indent="-26669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3009825" marR="0" indent="-266693" algn="l" defTabSz="685783" rtl="0" latinLnBrk="0">
        <a:lnSpc>
          <a:spcPct val="90000"/>
        </a:lnSpc>
        <a:spcBef>
          <a:spcPts val="750"/>
        </a:spcBef>
        <a:spcAft>
          <a:spcPts val="0"/>
        </a:spcAft>
        <a:buClrTx/>
        <a:buSzPct val="100000"/>
        <a:buFont typeface="Arial"/>
        <a:buChar char="•"/>
        <a:tabLst/>
        <a:defRPr sz="21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342892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685783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028675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371566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1714457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057348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2400240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2743132" algn="r" defTabSz="68578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01" y="0"/>
            <a:ext cx="913519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212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transition spd="slow" advClick="0" advTm="0">
    <p:fade/>
  </p:transition>
  <p:timing>
    <p:tnLst>
      <p:par>
        <p:cTn id="1" dur="indefinite" restart="never" nodeType="tmRoot"/>
      </p:par>
    </p:tnLst>
  </p:timing>
  <p:txStyles>
    <p:titleStyle>
      <a:lvl1pPr algn="ctr" defTabSz="91439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399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1" algn="l" defTabSz="914399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99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98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8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7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7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7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6" indent="-228600" algn="l" defTabSz="914399" rtl="0" eaLnBrk="1" latinLnBrk="0" hangingPunct="1">
        <a:spcBef>
          <a:spcPct val="2000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9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9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8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98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97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7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6" algn="l" defTabSz="914399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hangingPunct="1"/>
            <a:fld id="{3BB34C31-475E-4A2F-A9AA-BA95AC06B52C}" type="datetimeFigureOut">
              <a:rPr lang="id-ID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28/03/2022</a:t>
            </a:fld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hangingPunct="1"/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 hangingPunct="1"/>
            <a:fld id="{41E43B4A-7628-478F-BD81-93B0BA7BE246}" type="slidenum">
              <a:rPr lang="id-ID" kern="1200" smtClean="0">
                <a:solidFill>
                  <a:srgbClr val="2B2B2B">
                    <a:tint val="75000"/>
                  </a:srgbClr>
                </a:solidFill>
              </a:rPr>
              <a:pPr defTabSz="685800" hangingPunct="1"/>
              <a:t>‹#›</a:t>
            </a:fld>
            <a:endParaRPr lang="id-ID" kern="1200">
              <a:solidFill>
                <a:srgbClr val="2B2B2B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016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  <p:sldLayoutId id="2147483724" r:id="rId19"/>
    <p:sldLayoutId id="2147483725" r:id="rId20"/>
    <p:sldLayoutId id="2147483726" r:id="rId21"/>
    <p:sldLayoutId id="2147483727" r:id="rId22"/>
    <p:sldLayoutId id="2147483728" r:id="rId23"/>
    <p:sldLayoutId id="2147483729" r:id="rId24"/>
    <p:sldLayoutId id="2147483730" r:id="rId25"/>
    <p:sldLayoutId id="2147483731" r:id="rId26"/>
    <p:sldLayoutId id="2147483732" r:id="rId27"/>
    <p:sldLayoutId id="2147483733" r:id="rId28"/>
    <p:sldLayoutId id="2147483734" r:id="rId29"/>
    <p:sldLayoutId id="2147483735" r:id="rId30"/>
    <p:sldLayoutId id="2147483736" r:id="rId31"/>
    <p:sldLayoutId id="2147483737" r:id="rId32"/>
    <p:sldLayoutId id="2147483738" r:id="rId33"/>
    <p:sldLayoutId id="2147483739" r:id="rId34"/>
    <p:sldLayoutId id="2147483740" r:id="rId35"/>
    <p:sldLayoutId id="2147483741" r:id="rId36"/>
    <p:sldLayoutId id="2147483742" r:id="rId37"/>
    <p:sldLayoutId id="2147483743" r:id="rId38"/>
    <p:sldLayoutId id="2147483744" r:id="rId39"/>
    <p:sldLayoutId id="2147483745" r:id="rId40"/>
    <p:sldLayoutId id="2147483746" r:id="rId41"/>
    <p:sldLayoutId id="2147483747" r:id="rId42"/>
    <p:sldLayoutId id="2147483748" r:id="rId43"/>
    <p:sldLayoutId id="2147483749" r:id="rId44"/>
    <p:sldLayoutId id="2147483750" r:id="rId45"/>
    <p:sldLayoutId id="2147483751" r:id="rId46"/>
    <p:sldLayoutId id="2147483752" r:id="rId47"/>
    <p:sldLayoutId id="2147483753" r:id="rId48"/>
    <p:sldLayoutId id="2147483754" r:id="rId49"/>
    <p:sldLayoutId id="2147483755" r:id="rId50"/>
    <p:sldLayoutId id="2147483756" r:id="rId51"/>
    <p:sldLayoutId id="2147483757" r:id="rId52"/>
    <p:sldLayoutId id="2147483758" r:id="rId53"/>
    <p:sldLayoutId id="2147483759" r:id="rId54"/>
    <p:sldLayoutId id="2147483760" r:id="rId55"/>
    <p:sldLayoutId id="2147483761" r:id="rId56"/>
    <p:sldLayoutId id="2147483762" r:id="rId57"/>
    <p:sldLayoutId id="2147483763" r:id="rId58"/>
    <p:sldLayoutId id="2147483764" r:id="rId59"/>
    <p:sldLayoutId id="2147483765" r:id="rId60"/>
    <p:sldLayoutId id="2147483766" r:id="rId61"/>
    <p:sldLayoutId id="2147483767" r:id="rId62"/>
    <p:sldLayoutId id="2147483768" r:id="rId63"/>
    <p:sldLayoutId id="2147483769" r:id="rId64"/>
    <p:sldLayoutId id="2147483770" r:id="rId65"/>
    <p:sldLayoutId id="2147483771" r:id="rId66"/>
    <p:sldLayoutId id="2147483772" r:id="rId67"/>
    <p:sldLayoutId id="2147483773" r:id="rId68"/>
    <p:sldLayoutId id="2147483774" r:id="rId69"/>
    <p:sldLayoutId id="2147483775" r:id="rId70"/>
    <p:sldLayoutId id="2147483776" r:id="rId71"/>
    <p:sldLayoutId id="2147483777" r:id="rId72"/>
    <p:sldLayoutId id="2147483778" r:id="rId73"/>
    <p:sldLayoutId id="2147483779" r:id="rId74"/>
    <p:sldLayoutId id="2147483780" r:id="rId75"/>
    <p:sldLayoutId id="2147483781" r:id="rId76"/>
    <p:sldLayoutId id="2147483782" r:id="rId77"/>
    <p:sldLayoutId id="2147483783" r:id="rId78"/>
    <p:sldLayoutId id="2147483784" r:id="rId79"/>
    <p:sldLayoutId id="2147483785" r:id="rId80"/>
    <p:sldLayoutId id="2147483786" r:id="rId81"/>
    <p:sldLayoutId id="2147483787" r:id="rId82"/>
    <p:sldLayoutId id="2147483788" r:id="rId83"/>
    <p:sldLayoutId id="2147483789" r:id="rId84"/>
    <p:sldLayoutId id="2147483790" r:id="rId85"/>
    <p:sldLayoutId id="2147483791" r:id="rId86"/>
    <p:sldLayoutId id="2147483792" r:id="rId87"/>
    <p:sldLayoutId id="2147483793" r:id="rId88"/>
    <p:sldLayoutId id="2147483794" r:id="rId89"/>
    <p:sldLayoutId id="2147483795" r:id="rId90"/>
    <p:sldLayoutId id="2147483796" r:id="rId91"/>
    <p:sldLayoutId id="2147483797" r:id="rId92"/>
    <p:sldLayoutId id="2147483798" r:id="rId93"/>
    <p:sldLayoutId id="2147483799" r:id="rId94"/>
    <p:sldLayoutId id="2147483800" r:id="rId95"/>
    <p:sldLayoutId id="2147483801" r:id="rId96"/>
    <p:sldLayoutId id="2147483802" r:id="rId97"/>
    <p:sldLayoutId id="2147483803" r:id="rId98"/>
    <p:sldLayoutId id="2147483804" r:id="rId9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8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6.jpe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39552" y="231490"/>
            <a:ext cx="8495928" cy="369330"/>
          </a:xfrm>
          <a:prstGeom prst="rect">
            <a:avLst/>
          </a:prstGeom>
          <a:solidFill>
            <a:schemeClr val="bg1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FF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47656" y="42471"/>
            <a:ext cx="3096344" cy="954105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CN" sz="1400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CN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5" name="Picture 2" descr="\\192.168.2.12\vgt$\秘书室\内部资料\001 公司证件、公文、荣誉.对外发文\001-12 公司照片\公司全景图2017.03.0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059582"/>
            <a:ext cx="9144000" cy="328119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25"/>
          <p:cNvGrpSpPr/>
          <p:nvPr/>
        </p:nvGrpSpPr>
        <p:grpSpPr>
          <a:xfrm>
            <a:off x="2517605" y="4299942"/>
            <a:ext cx="4862707" cy="706030"/>
            <a:chOff x="2301580" y="5707375"/>
            <a:chExt cx="5597820" cy="1319480"/>
          </a:xfrm>
        </p:grpSpPr>
        <p:sp>
          <p:nvSpPr>
            <p:cNvPr id="27" name="Rectangle 2"/>
            <p:cNvSpPr/>
            <p:nvPr/>
          </p:nvSpPr>
          <p:spPr>
            <a:xfrm>
              <a:off x="2301580" y="5707375"/>
              <a:ext cx="5597820" cy="131948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89600" tIns="44801" rIns="89600" bIns="44801">
              <a:spAutoFit/>
            </a:bodyPr>
            <a:lstStyle/>
            <a:p>
              <a:pPr algn="ctr" eaLnBrk="0" hangingPunct="0">
                <a:lnSpc>
                  <a:spcPts val="2400"/>
                </a:lnSpc>
              </a:pPr>
              <a:r>
                <a:rPr lang="zh-TW" altLang="en-US" sz="1600" b="1" smtClean="0">
                  <a:solidFill>
                    <a:srgbClr val="0F2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PMingLiU" panose="02020500000000000000" pitchFamily="18" charset="-120"/>
                </a:rPr>
                <a:t>胜宏科技（惠州）股份有限公司</a:t>
              </a:r>
              <a:endParaRPr lang="zh-CN" altLang="en-US" sz="1600" b="1" dirty="0">
                <a:solidFill>
                  <a:srgbClr val="0F2C6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PMingLiU" panose="02020500000000000000" pitchFamily="18" charset="-120"/>
              </a:endParaRPr>
            </a:p>
            <a:p>
              <a:pPr algn="ctr" eaLnBrk="0" hangingPunct="0">
                <a:lnSpc>
                  <a:spcPts val="2400"/>
                </a:lnSpc>
              </a:pPr>
              <a:r>
                <a:rPr lang="en-US" altLang="zh-CN" sz="1100" dirty="0">
                  <a:solidFill>
                    <a:srgbClr val="0F2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r>
                <a:rPr lang="en-US" altLang="zh-CN" sz="1200" dirty="0">
                  <a:solidFill>
                    <a:srgbClr val="0F2C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Victory Giant Technology (HuiZhou)Co.,Ltd.</a:t>
              </a:r>
            </a:p>
          </p:txBody>
        </p:sp>
        <p:pic>
          <p:nvPicPr>
            <p:cNvPr id="28" name="Picture 7" descr="D:\SYSTEM\桌面\胜宏标识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594203" y="5841949"/>
              <a:ext cx="580256" cy="92369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9" name="矩形 28"/>
          <p:cNvSpPr/>
          <p:nvPr/>
        </p:nvSpPr>
        <p:spPr>
          <a:xfrm>
            <a:off x="35496" y="19548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308.03524.055 PCB short to burn analysis report</a:t>
            </a:r>
            <a:endParaRPr lang="zh-CN" altLang="en-US" sz="2400" b="1" dirty="0">
              <a:solidFill>
                <a:srgbClr val="1C1F8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7"/>
          <p:cNvSpPr txBox="1"/>
          <p:nvPr/>
        </p:nvSpPr>
        <p:spPr>
          <a:xfrm>
            <a:off x="6858016" y="857238"/>
            <a:ext cx="2205716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Prepared by</a:t>
            </a:r>
            <a:r>
              <a:rPr lang="zh-CN" altLang="en-US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Kevin Wu</a:t>
            </a:r>
            <a:endParaRPr lang="en-US" altLang="zh-TW" sz="1200" dirty="0" smtClean="0">
              <a:solidFill>
                <a:srgbClr val="1C1F89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Reviewed by</a:t>
            </a:r>
            <a:r>
              <a:rPr lang="zh-CN" altLang="en-US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Jacob Chen</a:t>
            </a:r>
          </a:p>
          <a:p>
            <a:r>
              <a:rPr lang="en-US" altLang="zh-CN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date</a:t>
            </a:r>
            <a:r>
              <a:rPr lang="zh-CN" altLang="en-US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dirty="0" smtClean="0">
                <a:solidFill>
                  <a:srgbClr val="1C1F89"/>
                </a:solidFill>
                <a:latin typeface="微软雅黑" pitchFamily="34" charset="-122"/>
                <a:ea typeface="微软雅黑" pitchFamily="34" charset="-122"/>
              </a:rPr>
              <a:t>2022-03-11</a:t>
            </a:r>
            <a:endParaRPr lang="zh-CN" altLang="en-US" sz="1200" dirty="0">
              <a:solidFill>
                <a:srgbClr val="1C1F89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接连接符 31"/>
          <p:cNvCxnSpPr/>
          <p:nvPr/>
        </p:nvCxnSpPr>
        <p:spPr>
          <a:xfrm>
            <a:off x="0" y="843558"/>
            <a:ext cx="914400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2"/>
                </a:gs>
                <a:gs pos="50000">
                  <a:schemeClr val="accent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0" y="4659982"/>
            <a:ext cx="9144000" cy="0"/>
          </a:xfrm>
          <a:prstGeom prst="line">
            <a:avLst/>
          </a:prstGeom>
          <a:ln w="57150">
            <a:gradFill flip="none" rotWithShape="1">
              <a:gsLst>
                <a:gs pos="0">
                  <a:schemeClr val="accent2"/>
                </a:gs>
                <a:gs pos="50000">
                  <a:schemeClr val="accent2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49"/>
          <p:cNvGrpSpPr/>
          <p:nvPr/>
        </p:nvGrpSpPr>
        <p:grpSpPr>
          <a:xfrm>
            <a:off x="357772" y="1059582"/>
            <a:ext cx="2630052" cy="1800200"/>
            <a:chOff x="539552" y="1243522"/>
            <a:chExt cx="2630052" cy="1800200"/>
          </a:xfrm>
        </p:grpSpPr>
        <p:sp>
          <p:nvSpPr>
            <p:cNvPr id="30" name="矩形 29"/>
            <p:cNvSpPr/>
            <p:nvPr/>
          </p:nvSpPr>
          <p:spPr>
            <a:xfrm>
              <a:off x="1403648" y="1531923"/>
              <a:ext cx="929135" cy="638781"/>
            </a:xfrm>
            <a:prstGeom prst="rect">
              <a:avLst/>
            </a:prstGeom>
            <a:noFill/>
            <a:ln>
              <a:noFill/>
            </a:ln>
            <a:effectLst>
              <a:outerShdw blurRad="101600" dist="88900" dir="816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5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华文中宋" panose="02010600040101010101" pitchFamily="2" charset="-122"/>
                  <a:ea typeface="华文中宋" panose="02010600040101010101" pitchFamily="2" charset="-122"/>
                </a:rPr>
                <a:t>目录</a:t>
              </a:r>
              <a:endParaRPr lang="zh-CN" altLang="en-US" sz="3500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9" name="弧形 28"/>
            <p:cNvSpPr/>
            <p:nvPr/>
          </p:nvSpPr>
          <p:spPr>
            <a:xfrm flipH="1">
              <a:off x="1253263" y="1243522"/>
              <a:ext cx="1219490" cy="1219490"/>
            </a:xfrm>
            <a:prstGeom prst="arc">
              <a:avLst>
                <a:gd name="adj1" fmla="val 13365640"/>
                <a:gd name="adj2" fmla="val 8161943"/>
              </a:avLst>
            </a:prstGeom>
            <a:ln w="76200">
              <a:solidFill>
                <a:schemeClr val="accent2"/>
              </a:solidFill>
            </a:ln>
            <a:effectLst>
              <a:outerShdw blurRad="165100" dist="50800" dir="6960000" algn="ctr" rotWithShape="0">
                <a:srgbClr val="000000">
                  <a:alpha val="43137"/>
                </a:srgb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539552" y="2579154"/>
              <a:ext cx="2630052" cy="464568"/>
            </a:xfrm>
            <a:prstGeom prst="rect">
              <a:avLst/>
            </a:prstGeom>
            <a:noFill/>
            <a:ln>
              <a:noFill/>
            </a:ln>
            <a:effectLst>
              <a:outerShdw blurRad="635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500" i="1" dirty="0" smtClean="0">
                  <a:solidFill>
                    <a:srgbClr val="FF9900"/>
                  </a:solidFill>
                  <a:effectLst>
                    <a:outerShdw blurRad="50800" dist="38100" dir="10800000" algn="r" rotWithShape="0">
                      <a:prstClr val="black">
                        <a:alpha val="40000"/>
                      </a:prstClr>
                    </a:outerShdw>
                  </a:effectLst>
                  <a:latin typeface="Algerian" panose="04020705040A02060702" pitchFamily="82" charset="0"/>
                </a:rPr>
                <a:t>Contents</a:t>
              </a:r>
              <a:endParaRPr lang="zh-CN" altLang="en-US" sz="2500" i="1" dirty="0">
                <a:solidFill>
                  <a:srgbClr val="FF99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Algerian" panose="04020705040A02060702" pitchFamily="82" charset="0"/>
              </a:endParaRPr>
            </a:p>
          </p:txBody>
        </p:sp>
        <p:grpSp>
          <p:nvGrpSpPr>
            <p:cNvPr id="3" name="组合 41"/>
            <p:cNvGrpSpPr/>
            <p:nvPr/>
          </p:nvGrpSpPr>
          <p:grpSpPr>
            <a:xfrm>
              <a:off x="2123728" y="2091576"/>
              <a:ext cx="288000" cy="288000"/>
              <a:chOff x="2411760" y="411511"/>
              <a:chExt cx="288000" cy="2880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2411760" y="537510"/>
                <a:ext cx="288000" cy="3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9900"/>
                  </a:gs>
                  <a:gs pos="50000">
                    <a:srgbClr val="FF9900">
                      <a:alpha val="56000"/>
                    </a:srgb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 panose="020F0502020204030204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 rot="16200000">
                <a:off x="2411760" y="537511"/>
                <a:ext cx="288000" cy="36000"/>
              </a:xfrm>
              <a:prstGeom prst="ellipse">
                <a:avLst/>
              </a:prstGeom>
              <a:gradFill flip="none" rotWithShape="1">
                <a:gsLst>
                  <a:gs pos="0">
                    <a:srgbClr val="FF9900"/>
                  </a:gs>
                  <a:gs pos="50000">
                    <a:srgbClr val="FF9900">
                      <a:alpha val="56000"/>
                    </a:srgbClr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12700" cap="flat">
                <a:noFill/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marL="0" marR="0" indent="0" algn="l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endParaRPr kumimoji="0" lang="zh-CN" altLang="en-US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 panose="020F0502020204030204"/>
                </a:endParaRPr>
              </a:p>
            </p:txBody>
          </p:sp>
        </p:grpSp>
      </p:grpSp>
      <p:cxnSp>
        <p:nvCxnSpPr>
          <p:cNvPr id="28" name="直接连接符 27"/>
          <p:cNvCxnSpPr/>
          <p:nvPr/>
        </p:nvCxnSpPr>
        <p:spPr>
          <a:xfrm>
            <a:off x="3419872" y="998240"/>
            <a:ext cx="1080120" cy="3517726"/>
          </a:xfrm>
          <a:prstGeom prst="line">
            <a:avLst/>
          </a:prstGeom>
          <a:ln w="12700">
            <a:solidFill>
              <a:schemeClr val="accent2"/>
            </a:solidFill>
            <a:prstDash val="lgDashDotDot"/>
            <a:headEnd type="oval"/>
            <a:tailEnd type="oval"/>
          </a:ln>
          <a:effectLst>
            <a:outerShdw blurRad="38100" dist="50800" dir="7320000" algn="ctr" rotWithShape="0">
              <a:srgbClr val="000000">
                <a:alpha val="43137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63"/>
          <p:cNvGrpSpPr/>
          <p:nvPr/>
        </p:nvGrpSpPr>
        <p:grpSpPr>
          <a:xfrm>
            <a:off x="3923928" y="945853"/>
            <a:ext cx="3676908" cy="338552"/>
            <a:chOff x="3962861" y="1258856"/>
            <a:chExt cx="3676908" cy="451320"/>
          </a:xfrm>
        </p:grpSpPr>
        <p:grpSp>
          <p:nvGrpSpPr>
            <p:cNvPr id="5" name="组合 38"/>
            <p:cNvGrpSpPr/>
            <p:nvPr/>
          </p:nvGrpSpPr>
          <p:grpSpPr>
            <a:xfrm>
              <a:off x="3962861" y="1270586"/>
              <a:ext cx="3676908" cy="427862"/>
              <a:chOff x="4178424" y="1475769"/>
              <a:chExt cx="3096344" cy="432048"/>
            </a:xfrm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14" name="平行四边形 13"/>
              <p:cNvSpPr/>
              <p:nvPr/>
            </p:nvSpPr>
            <p:spPr>
              <a:xfrm flipV="1">
                <a:off x="4178424" y="1475769"/>
                <a:ext cx="576064" cy="432000"/>
              </a:xfrm>
              <a:prstGeom prst="parallelogram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flipV="1">
                <a:off x="4754488" y="1475817"/>
                <a:ext cx="2520280" cy="432000"/>
              </a:xfrm>
              <a:prstGeom prst="parallelogram">
                <a:avLst/>
              </a:prstGeom>
              <a:gradFill flip="none" rotWithShape="1">
                <a:gsLst>
                  <a:gs pos="0">
                    <a:schemeClr val="accent2"/>
                  </a:gs>
                  <a:gs pos="50000">
                    <a:schemeClr val="accent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4078669" y="1304698"/>
              <a:ext cx="513057" cy="349618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600" b="1" i="0" u="none" strike="noStrike" cap="none" spc="0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itchFamily="34" charset="-122"/>
                  <a:ea typeface="微软雅黑" pitchFamily="34" charset="-122"/>
                  <a:sym typeface="Calibri" panose="020F0502020204030204"/>
                </a:rPr>
                <a:t>1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4819680" y="1258856"/>
              <a:ext cx="2261347" cy="451320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/>
              <a:r>
                <a:rPr lang="en-US" altLang="zh-CN" sz="1600" b="1" dirty="0" smtClean="0">
                  <a:latin typeface="微软雅黑" pitchFamily="34" charset="-122"/>
                  <a:ea typeface="微软雅黑" pitchFamily="34" charset="-122"/>
                </a:rPr>
                <a:t>Establish the team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</p:grpSp>
      <p:grpSp>
        <p:nvGrpSpPr>
          <p:cNvPr id="6" name="组合 65"/>
          <p:cNvGrpSpPr/>
          <p:nvPr/>
        </p:nvGrpSpPr>
        <p:grpSpPr>
          <a:xfrm>
            <a:off x="4211960" y="1841184"/>
            <a:ext cx="3676908" cy="338552"/>
            <a:chOff x="4259568" y="2548402"/>
            <a:chExt cx="3676908" cy="448073"/>
          </a:xfrm>
        </p:grpSpPr>
        <p:grpSp>
          <p:nvGrpSpPr>
            <p:cNvPr id="7" name="组合 21"/>
            <p:cNvGrpSpPr/>
            <p:nvPr/>
          </p:nvGrpSpPr>
          <p:grpSpPr>
            <a:xfrm>
              <a:off x="4259568" y="2562282"/>
              <a:ext cx="3676908" cy="426614"/>
              <a:chOff x="5004048" y="1772816"/>
              <a:chExt cx="3096344" cy="432048"/>
            </a:xfrm>
            <a:effectLst>
              <a:outerShdw blurRad="38100" dist="50800" dir="732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23" name="平行四边形 22"/>
              <p:cNvSpPr/>
              <p:nvPr/>
            </p:nvSpPr>
            <p:spPr>
              <a:xfrm flipV="1">
                <a:off x="5004048" y="1772816"/>
                <a:ext cx="576064" cy="432000"/>
              </a:xfrm>
              <a:prstGeom prst="parallelogram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4" name="平行四边形 23"/>
              <p:cNvSpPr/>
              <p:nvPr/>
            </p:nvSpPr>
            <p:spPr>
              <a:xfrm flipV="1">
                <a:off x="5580112" y="1772864"/>
                <a:ext cx="2520280" cy="432000"/>
              </a:xfrm>
              <a:prstGeom prst="parallelogram">
                <a:avLst/>
              </a:prstGeom>
              <a:gradFill>
                <a:gsLst>
                  <a:gs pos="0">
                    <a:schemeClr val="accent2"/>
                  </a:gs>
                  <a:gs pos="50000">
                    <a:schemeClr val="accent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4336630" y="2600647"/>
              <a:ext cx="513057" cy="34710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124619" y="2548402"/>
              <a:ext cx="2261347" cy="44807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/>
              <a:r>
                <a:rPr lang="en-US" altLang="zh-CN" sz="1600" b="1" dirty="0" smtClean="0">
                  <a:latin typeface="微软雅黑" pitchFamily="34" charset="-122"/>
                  <a:ea typeface="微软雅黑" pitchFamily="34" charset="-122"/>
                </a:rPr>
                <a:t>Containment action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</p:grpSp>
      <p:grpSp>
        <p:nvGrpSpPr>
          <p:cNvPr id="8" name="组合 66"/>
          <p:cNvGrpSpPr/>
          <p:nvPr/>
        </p:nvGrpSpPr>
        <p:grpSpPr>
          <a:xfrm>
            <a:off x="4351476" y="2143122"/>
            <a:ext cx="4578241" cy="584773"/>
            <a:chOff x="4411969" y="3030737"/>
            <a:chExt cx="3720986" cy="773946"/>
          </a:xfrm>
        </p:grpSpPr>
        <p:grpSp>
          <p:nvGrpSpPr>
            <p:cNvPr id="9" name="组合 35"/>
            <p:cNvGrpSpPr/>
            <p:nvPr/>
          </p:nvGrpSpPr>
          <p:grpSpPr>
            <a:xfrm>
              <a:off x="4411969" y="3216816"/>
              <a:ext cx="3649547" cy="429584"/>
              <a:chOff x="5004048" y="1772816"/>
              <a:chExt cx="3073303" cy="435056"/>
            </a:xfrm>
            <a:effectLst>
              <a:outerShdw blurRad="38100" dist="50800" dir="732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37" name="平行四边形 36"/>
              <p:cNvSpPr/>
              <p:nvPr/>
            </p:nvSpPr>
            <p:spPr>
              <a:xfrm flipV="1">
                <a:off x="5004048" y="1772816"/>
                <a:ext cx="576064" cy="432000"/>
              </a:xfrm>
              <a:prstGeom prst="parallelogram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38" name="平行四边形 37"/>
              <p:cNvSpPr/>
              <p:nvPr/>
            </p:nvSpPr>
            <p:spPr>
              <a:xfrm flipV="1">
                <a:off x="5550702" y="1775872"/>
                <a:ext cx="2526649" cy="432000"/>
              </a:xfrm>
              <a:prstGeom prst="parallelogram">
                <a:avLst/>
              </a:prstGeom>
              <a:gradFill>
                <a:gsLst>
                  <a:gs pos="0">
                    <a:schemeClr val="accent2"/>
                  </a:gs>
                  <a:gs pos="50000">
                    <a:schemeClr val="accent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489030" y="3255182"/>
              <a:ext cx="513057" cy="34710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132558" y="3030737"/>
              <a:ext cx="3000397" cy="773946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/>
              <a:r>
                <a:rPr lang="en-US" altLang="zh-TW" sz="1600" b="1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Define and Verify the Root  Cause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</p:grpSp>
      <p:grpSp>
        <p:nvGrpSpPr>
          <p:cNvPr id="10" name="组合 64"/>
          <p:cNvGrpSpPr/>
          <p:nvPr/>
        </p:nvGrpSpPr>
        <p:grpSpPr>
          <a:xfrm>
            <a:off x="4063444" y="1374826"/>
            <a:ext cx="3676908" cy="338552"/>
            <a:chOff x="4135452" y="1903728"/>
            <a:chExt cx="3676908" cy="448073"/>
          </a:xfrm>
        </p:grpSpPr>
        <p:grpSp>
          <p:nvGrpSpPr>
            <p:cNvPr id="11" name="组合 52"/>
            <p:cNvGrpSpPr/>
            <p:nvPr/>
          </p:nvGrpSpPr>
          <p:grpSpPr>
            <a:xfrm>
              <a:off x="4135452" y="1917612"/>
              <a:ext cx="3676908" cy="426614"/>
              <a:chOff x="5004048" y="1772816"/>
              <a:chExt cx="3096344" cy="432048"/>
            </a:xfrm>
            <a:effectLst>
              <a:outerShdw blurRad="38100" dist="50800" dir="732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54" name="平行四边形 53"/>
              <p:cNvSpPr/>
              <p:nvPr/>
            </p:nvSpPr>
            <p:spPr>
              <a:xfrm flipV="1">
                <a:off x="5004048" y="1772816"/>
                <a:ext cx="576064" cy="432000"/>
              </a:xfrm>
              <a:prstGeom prst="parallelogram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55" name="平行四边形 54"/>
              <p:cNvSpPr/>
              <p:nvPr/>
            </p:nvSpPr>
            <p:spPr>
              <a:xfrm flipV="1">
                <a:off x="5580112" y="1772864"/>
                <a:ext cx="2520280" cy="432000"/>
              </a:xfrm>
              <a:prstGeom prst="parallelogram">
                <a:avLst/>
              </a:prstGeom>
              <a:gradFill>
                <a:gsLst>
                  <a:gs pos="0">
                    <a:schemeClr val="accent2"/>
                  </a:gs>
                  <a:gs pos="50000">
                    <a:schemeClr val="accent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56" name="矩形 55"/>
            <p:cNvSpPr/>
            <p:nvPr/>
          </p:nvSpPr>
          <p:spPr>
            <a:xfrm>
              <a:off x="4212514" y="1955975"/>
              <a:ext cx="513057" cy="34710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0503" y="1903728"/>
              <a:ext cx="2261347" cy="44807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algn="ctr"/>
              <a:r>
                <a:rPr lang="en-US" altLang="zh-CN" sz="1600" b="1" dirty="0" smtClean="0">
                  <a:latin typeface="微软雅黑" pitchFamily="34" charset="-122"/>
                  <a:ea typeface="微软雅黑" pitchFamily="34" charset="-122"/>
                </a:rPr>
                <a:t>Problem Description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</p:grpSp>
      <p:grpSp>
        <p:nvGrpSpPr>
          <p:cNvPr id="12" name="组合 67"/>
          <p:cNvGrpSpPr/>
          <p:nvPr/>
        </p:nvGrpSpPr>
        <p:grpSpPr>
          <a:xfrm>
            <a:off x="4499990" y="2705279"/>
            <a:ext cx="3850999" cy="338552"/>
            <a:chOff x="4564366" y="3851007"/>
            <a:chExt cx="3850999" cy="448073"/>
          </a:xfrm>
        </p:grpSpPr>
        <p:grpSp>
          <p:nvGrpSpPr>
            <p:cNvPr id="13" name="组合 58"/>
            <p:cNvGrpSpPr/>
            <p:nvPr/>
          </p:nvGrpSpPr>
          <p:grpSpPr>
            <a:xfrm>
              <a:off x="4564366" y="3864889"/>
              <a:ext cx="3715349" cy="426614"/>
              <a:chOff x="5004048" y="1772816"/>
              <a:chExt cx="3128716" cy="432048"/>
            </a:xfrm>
            <a:effectLst>
              <a:outerShdw blurRad="38100" dist="50800" dir="7320000" algn="ctr" rotWithShape="0">
                <a:srgbClr val="000000">
                  <a:alpha val="43137"/>
                </a:srgbClr>
              </a:outerShdw>
            </a:effectLst>
          </p:grpSpPr>
          <p:sp>
            <p:nvSpPr>
              <p:cNvPr id="60" name="平行四边形 59"/>
              <p:cNvSpPr/>
              <p:nvPr/>
            </p:nvSpPr>
            <p:spPr>
              <a:xfrm flipV="1">
                <a:off x="5004048" y="1772816"/>
                <a:ext cx="576064" cy="432000"/>
              </a:xfrm>
              <a:prstGeom prst="parallelogram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61" name="平行四边形 60"/>
              <p:cNvSpPr/>
              <p:nvPr/>
            </p:nvSpPr>
            <p:spPr>
              <a:xfrm flipV="1">
                <a:off x="5612483" y="1772864"/>
                <a:ext cx="2520281" cy="432000"/>
              </a:xfrm>
              <a:prstGeom prst="parallelogram">
                <a:avLst/>
              </a:prstGeom>
              <a:gradFill>
                <a:gsLst>
                  <a:gs pos="0">
                    <a:schemeClr val="accent2"/>
                  </a:gs>
                  <a:gs pos="50000">
                    <a:schemeClr val="accent2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62" name="矩形 61"/>
            <p:cNvSpPr/>
            <p:nvPr/>
          </p:nvSpPr>
          <p:spPr>
            <a:xfrm>
              <a:off x="4641430" y="3903254"/>
              <a:ext cx="513057" cy="34710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5136442" y="3851007"/>
              <a:ext cx="3278923" cy="448073"/>
            </a:xfrm>
            <a:prstGeom prst="rect">
              <a:avLst/>
            </a:prstGeom>
            <a:noFill/>
            <a:ln w="12700" cap="flat">
              <a:noFill/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PCB and PCBA factors check </a:t>
              </a:r>
              <a:endParaRPr kumimoji="0" lang="zh-CN" altLang="en-US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 panose="020F0502020204030204"/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9455" y="123478"/>
            <a:ext cx="28509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D1. Establish the team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219054"/>
              </p:ext>
            </p:extLst>
          </p:nvPr>
        </p:nvGraphicFramePr>
        <p:xfrm>
          <a:off x="179512" y="555526"/>
          <a:ext cx="8784977" cy="403245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24467">
                  <a:extLst>
                    <a:ext uri="{9D8B030D-6E8A-4147-A177-3AD203B41FA5}">
                      <a16:colId xmlns:a16="http://schemas.microsoft.com/office/drawing/2014/main" xmlns="" val="2170061195"/>
                    </a:ext>
                  </a:extLst>
                </a:gridCol>
                <a:gridCol w="54162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094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角色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72000" marR="72000" marT="36000" marB="360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姓名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72000" marR="72000" marT="36000" marB="360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部门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72000" marR="72000" marT="36000" marB="360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职责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72000" marR="72000" marT="36000" marB="3600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525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u="none" strike="noStrike" kern="1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Team Leader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Song</a:t>
                      </a:r>
                      <a:r>
                        <a:rPr lang="en-US" altLang="zh-CN" sz="1200" b="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</a:t>
                      </a:r>
                      <a:r>
                        <a:rPr lang="en-US" altLang="zh-CN" sz="1200" b="0" kern="100" baseline="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Qiang</a:t>
                      </a:r>
                      <a:endParaRPr lang="zh-CN" altLang="en-US" sz="1200" b="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Quality director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Organize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and conduct the team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5251">
                <a:tc rowSpan="5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200" u="none" strike="noStrike" kern="1200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Team Member</a:t>
                      </a:r>
                      <a:endParaRPr lang="en-US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Jacob</a:t>
                      </a:r>
                      <a:r>
                        <a:rPr lang="en-US" altLang="zh-CN" sz="1200" b="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Chen</a:t>
                      </a:r>
                      <a:endParaRPr lang="zh-CN" altLang="en-US" sz="1200" b="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Vice manager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Organize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the team to analyze and review the case .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52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Kevin</a:t>
                      </a:r>
                      <a:r>
                        <a:rPr lang="en-US" altLang="zh-CN" sz="1200" b="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Wu</a:t>
                      </a:r>
                      <a:endParaRPr lang="zh-CN" altLang="en-US" sz="1200" b="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200" b="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CQE senior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engineer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Confirm the review result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and the effectiveness of the corrective actions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85251">
                <a:tc vMerge="1"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72000" marR="72000" marT="36000" marB="3600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Yang </a:t>
                      </a:r>
                      <a:r>
                        <a:rPr lang="en-US" altLang="zh-CN" sz="1200" b="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Hua</a:t>
                      </a:r>
                      <a:endParaRPr lang="zh-CN" altLang="en-US" sz="1200" b="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Quality</a:t>
                      </a:r>
                      <a:r>
                        <a:rPr lang="en-US" altLang="zh-CN" sz="12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supervisor</a:t>
                      </a:r>
                      <a:endParaRPr lang="zh-CN" altLang="en-US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On-site monitor</a:t>
                      </a:r>
                      <a:r>
                        <a:rPr lang="en-US" altLang="zh-CN" sz="12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the corrective action to implement , and confirm the improvement result.</a:t>
                      </a:r>
                      <a:endParaRPr lang="zh-CN" altLang="en-US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923" marR="61923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852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Xiao</a:t>
                      </a:r>
                      <a:r>
                        <a:rPr lang="en-US" altLang="zh-CN" sz="1200" b="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</a:t>
                      </a:r>
                      <a:r>
                        <a:rPr lang="en-US" altLang="zh-CN" sz="1200" b="0" kern="100" baseline="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Sha</a:t>
                      </a:r>
                      <a:endParaRPr lang="zh-CN" altLang="en-US" sz="1200" b="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Production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supervisor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Analyze the defect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, find the root cause , make and implement corrective actions. 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8525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200" b="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Wu </a:t>
                      </a:r>
                      <a:r>
                        <a:rPr lang="en-US" altLang="zh-CN" sz="1200" b="0" kern="100" dirty="0" err="1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yong</a:t>
                      </a:r>
                      <a:endParaRPr lang="zh-CN" sz="1200" b="0" kern="1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ME engineer</a:t>
                      </a:r>
                      <a:endParaRPr lang="zh-CN" altLang="en-US" sz="12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923" marR="61923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Analyze the defect</a:t>
                      </a:r>
                      <a:r>
                        <a:rPr lang="en-US" altLang="zh-CN" sz="12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, find the root cause , make and implement corrective actions. </a:t>
                      </a:r>
                      <a:endParaRPr lang="zh-CN" altLang="en-US" sz="12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marL="61923" marR="61923" marT="0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439048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oup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350337237"/>
              </p:ext>
            </p:extLst>
          </p:nvPr>
        </p:nvGraphicFramePr>
        <p:xfrm>
          <a:off x="216472" y="570340"/>
          <a:ext cx="8604000" cy="416165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1164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63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098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145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4814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VGT PN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S47304PNM39D2</a:t>
                      </a:r>
                      <a:endParaRPr kumimoji="0" lang="zh-CN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Customer PN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308.03524.055</a:t>
                      </a:r>
                      <a:endParaRPr kumimoji="0" lang="zh-CN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Defect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Short to burn</a:t>
                      </a:r>
                      <a:endParaRPr kumimoji="0" lang="zh-CN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Delivered quantity</a:t>
                      </a:r>
                      <a:endParaRPr kumimoji="0" lang="en-US" altLang="zh-CN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4796pcs</a:t>
                      </a:r>
                      <a:endParaRPr kumimoji="0" lang="zh-CN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Reject rate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1pcs/4796pcs=0.02%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2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Date code</a:t>
                      </a:r>
                      <a:endParaRPr kumimoji="0" lang="zh-CN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zh-CN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2136</a:t>
                      </a:r>
                      <a:endParaRPr kumimoji="0" lang="zh-CN" altLang="en-US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53775" marR="53775" marT="46609" marB="46609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81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Failure Mode</a:t>
                      </a:r>
                      <a:endParaRPr lang="en-US" altLang="zh-CN" sz="1200" b="0" i="0" kern="12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marL="53775" marR="53775" marT="46609" marB="46609" anchor="ctr" horzOverflow="overflow"/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i="0" kern="1200" dirty="0" smtClean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775" marR="53775" marT="46609" marB="46609" horzOverflow="overflow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0" name="矩形 9"/>
          <p:cNvSpPr/>
          <p:nvPr/>
        </p:nvSpPr>
        <p:spPr>
          <a:xfrm>
            <a:off x="149455" y="123478"/>
            <a:ext cx="30652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D2. Problem Description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图片 4" descr="mmexport1645430066034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7" y="1707654"/>
            <a:ext cx="522828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123478"/>
            <a:ext cx="28509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D3. Containment action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7373937"/>
              </p:ext>
            </p:extLst>
          </p:nvPr>
        </p:nvGraphicFramePr>
        <p:xfrm>
          <a:off x="251520" y="627534"/>
          <a:ext cx="8712968" cy="38583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2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970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16431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930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endParaRPr lang="zh-CN" altLang="en-US" sz="1200" b="1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Item</a:t>
                      </a:r>
                      <a:endParaRPr lang="zh-CN" altLang="en-US" sz="1200" b="1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Content</a:t>
                      </a:r>
                      <a:endParaRPr lang="zh-CN" altLang="en-US" sz="1200" b="1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The</a:t>
                      </a:r>
                      <a:r>
                        <a:rPr lang="en-US" altLang="zh-CN" sz="1200" kern="1200" baseline="0" dirty="0" smtClean="0"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Responsible </a:t>
                      </a:r>
                      <a:endParaRPr lang="zh-CN" altLang="en-US" sz="1200" b="1" kern="12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  <a:cs typeface="+mn-cs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839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Customer</a:t>
                      </a:r>
                      <a:r>
                        <a:rPr lang="en-US" altLang="zh-CN" sz="1200" kern="1200" baseline="0" dirty="0" smtClean="0">
                          <a:latin typeface="微软雅黑" pitchFamily="34" charset="-122"/>
                          <a:ea typeface="微软雅黑" pitchFamily="34" charset="-122"/>
                        </a:rPr>
                        <a:t> stock</a:t>
                      </a:r>
                      <a:endParaRPr lang="zh-CN" altLang="en-US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NA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On</a:t>
                      </a:r>
                      <a:r>
                        <a:rPr lang="en-US" altLang="zh-CN" sz="1200" kern="1200" baseline="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 the way </a:t>
                      </a:r>
                      <a:endParaRPr lang="zh-CN" altLang="en-US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0</a:t>
                      </a:r>
                      <a:endParaRPr lang="zh-CN" altLang="en-US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NA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3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VGT</a:t>
                      </a:r>
                      <a:r>
                        <a:rPr lang="en-US" altLang="zh-CN" sz="1200" kern="1200" baseline="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 stock</a:t>
                      </a:r>
                      <a:endParaRPr lang="zh-CN" altLang="en-US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DC 2151</a:t>
                      </a:r>
                      <a:r>
                        <a:rPr lang="zh-CN" altLang="en-US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：</a:t>
                      </a:r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154pcs</a:t>
                      </a:r>
                      <a:r>
                        <a:rPr lang="zh-CN" altLang="en-US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 </a:t>
                      </a:r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, 100% re-pass</a:t>
                      </a:r>
                      <a:r>
                        <a:rPr lang="en-US" altLang="zh-CN" sz="1200" kern="1200" baseline="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 E-test</a:t>
                      </a:r>
                      <a:endParaRPr lang="en-US" altLang="zh-CN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b="0" dirty="0" err="1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Yujuan</a:t>
                      </a:r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r>
                        <a:rPr lang="en-US" altLang="zh-CN" sz="1200" b="0" dirty="0" err="1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Zhong</a:t>
                      </a:r>
                      <a:endParaRPr lang="zh-CN" altLang="en-US" sz="1200" b="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latin typeface="微软雅黑" pitchFamily="34" charset="-122"/>
                          <a:ea typeface="微软雅黑" pitchFamily="34" charset="-122"/>
                        </a:rPr>
                        <a:t>4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 smtClean="0">
                          <a:latin typeface="微软雅黑" pitchFamily="34" charset="-122"/>
                          <a:ea typeface="微软雅黑" pitchFamily="34" charset="-122"/>
                        </a:rPr>
                        <a:t>WIP</a:t>
                      </a:r>
                      <a:endParaRPr lang="zh-CN" altLang="en-US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200" kern="1200" dirty="0" smtClean="0">
                          <a:solidFill>
                            <a:schemeClr val="dk1"/>
                          </a:solidFill>
                          <a:latin typeface="微软雅黑" pitchFamily="34" charset="-122"/>
                          <a:ea typeface="微软雅黑" pitchFamily="34" charset="-122"/>
                          <a:cs typeface="Arial" charset="0"/>
                        </a:rPr>
                        <a:t>0</a:t>
                      </a:r>
                      <a:endParaRPr lang="zh-CN" altLang="en-US" sz="1200" kern="1200" dirty="0" smtClean="0">
                        <a:solidFill>
                          <a:schemeClr val="dk1"/>
                        </a:solidFill>
                        <a:latin typeface="微软雅黑" pitchFamily="34" charset="-122"/>
                        <a:ea typeface="微软雅黑" pitchFamily="34" charset="-122"/>
                        <a:cs typeface="Arial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N/A</a:t>
                      </a:r>
                      <a:endParaRPr lang="zh-CN" altLang="en-US" sz="1200" b="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00034" y="483518"/>
            <a:ext cx="64705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4.1  Define the rout cause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top side and bottom side of returned defective PCBA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71472" y="3929072"/>
            <a:ext cx="4714908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Summary</a:t>
            </a:r>
            <a:r>
              <a:rPr kumimoji="0" lang="zh-CN" altLang="en-US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： 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  <a:p>
            <a:pPr marL="228600" indent="-228600">
              <a:buAutoNum type="arabicPeriod"/>
            </a:pP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The returned PCBA could be observed burned and black some place;</a:t>
            </a:r>
          </a:p>
          <a:p>
            <a:pPr marL="228600" indent="-228600">
              <a:buAutoNum type="arabicPeriod"/>
            </a:pPr>
            <a:r>
              <a:rPr lang="en-US" altLang="zh-CN" sz="1000" baseline="0" dirty="0" smtClean="0">
                <a:latin typeface="微软雅黑" pitchFamily="34" charset="-122"/>
                <a:ea typeface="微软雅黑" pitchFamily="34" charset="-122"/>
              </a:rPr>
              <a:t>Some component has been removed c</a:t>
            </a:r>
          </a:p>
          <a:p>
            <a:pPr marL="228600" indent="-228600">
              <a:buAutoNum type="arabicPeriod"/>
            </a:pP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Some circuits has been cut off 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before VGT received  the PCBA.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928676"/>
            <a:ext cx="305752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928676"/>
            <a:ext cx="30861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1571604" y="3286130"/>
            <a:ext cx="785818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Top side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14942" y="3286130"/>
            <a:ext cx="1071570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bottom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 side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29520" y="928676"/>
            <a:ext cx="15240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TextBox 26"/>
          <p:cNvSpPr txBox="1"/>
          <p:nvPr/>
        </p:nvSpPr>
        <p:spPr>
          <a:xfrm>
            <a:off x="7643834" y="3357568"/>
            <a:ext cx="1071570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Cutting points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500034" y="483518"/>
            <a:ext cx="64705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4.1  Define the rout cause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analyze the returned defective PCBA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5580112" y="4250002"/>
            <a:ext cx="2088232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Summary</a:t>
            </a:r>
            <a:r>
              <a:rPr kumimoji="0" lang="zh-CN" altLang="en-US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： 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the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 short phenomenon  exists and confirmed between A point and B point .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grpSp>
        <p:nvGrpSpPr>
          <p:cNvPr id="2" name="组合 73"/>
          <p:cNvGrpSpPr/>
          <p:nvPr/>
        </p:nvGrpSpPr>
        <p:grpSpPr>
          <a:xfrm>
            <a:off x="611560" y="771550"/>
            <a:ext cx="7200800" cy="4066883"/>
            <a:chOff x="611560" y="771550"/>
            <a:chExt cx="7200800" cy="4066883"/>
          </a:xfrm>
        </p:grpSpPr>
        <p:pic>
          <p:nvPicPr>
            <p:cNvPr id="54" name="图片 53" descr="L1.jp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1560" y="987574"/>
              <a:ext cx="2400000" cy="1800000"/>
            </a:xfrm>
            <a:prstGeom prst="rect">
              <a:avLst/>
            </a:prstGeom>
          </p:spPr>
        </p:pic>
        <p:pic>
          <p:nvPicPr>
            <p:cNvPr id="55" name="图片 54" descr="L4.jp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1560" y="3038433"/>
              <a:ext cx="2400000" cy="1800000"/>
            </a:xfrm>
            <a:prstGeom prst="rect">
              <a:avLst/>
            </a:prstGeom>
          </p:spPr>
        </p:pic>
        <p:sp>
          <p:nvSpPr>
            <p:cNvPr id="56" name="圆角矩形 31"/>
            <p:cNvSpPr>
              <a:spLocks noChangeArrowheads="1"/>
            </p:cNvSpPr>
            <p:nvPr/>
          </p:nvSpPr>
          <p:spPr bwMode="auto">
            <a:xfrm>
              <a:off x="611560" y="771551"/>
              <a:ext cx="1204119" cy="2160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TOP</a:t>
              </a: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side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7" name="圆角矩形 31"/>
            <p:cNvSpPr>
              <a:spLocks noChangeArrowheads="1"/>
            </p:cNvSpPr>
            <p:nvPr/>
          </p:nvSpPr>
          <p:spPr bwMode="auto">
            <a:xfrm>
              <a:off x="611560" y="2818220"/>
              <a:ext cx="1204119" cy="2160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BOT side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59" name="图片 58" descr="L4-1.jp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>
              <a:off x="3032124" y="3034244"/>
              <a:ext cx="2403767" cy="1800000"/>
            </a:xfrm>
            <a:prstGeom prst="rect">
              <a:avLst/>
            </a:prstGeom>
          </p:spPr>
        </p:pic>
        <p:pic>
          <p:nvPicPr>
            <p:cNvPr id="61" name="图片 60" descr="L1-2.jp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3314088" y="737574"/>
              <a:ext cx="1800000" cy="2300000"/>
            </a:xfrm>
            <a:prstGeom prst="rect">
              <a:avLst/>
            </a:prstGeom>
          </p:spPr>
        </p:pic>
        <p:sp>
          <p:nvSpPr>
            <p:cNvPr id="62" name="圆角矩形 31"/>
            <p:cNvSpPr>
              <a:spLocks noChangeArrowheads="1"/>
            </p:cNvSpPr>
            <p:nvPr/>
          </p:nvSpPr>
          <p:spPr bwMode="auto">
            <a:xfrm>
              <a:off x="3059832" y="771550"/>
              <a:ext cx="2304256" cy="504056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altLang="zh-CN" sz="900" dirty="0" smtClean="0">
                  <a:latin typeface="微软雅黑" pitchFamily="34" charset="-122"/>
                  <a:ea typeface="微软雅黑" pitchFamily="34" charset="-122"/>
                </a:rPr>
                <a:t>TOP side</a:t>
              </a:r>
              <a:r>
                <a:rPr lang="zh-CN" altLang="en-US" sz="900" dirty="0" smtClean="0">
                  <a:latin typeface="微软雅黑" pitchFamily="34" charset="-122"/>
                  <a:ea typeface="微软雅黑" pitchFamily="34" charset="-122"/>
                </a:rPr>
                <a:t>：</a:t>
              </a:r>
              <a:r>
                <a:rPr lang="en-US" altLang="zh-CN" sz="900" dirty="0" smtClean="0">
                  <a:latin typeface="微软雅黑" pitchFamily="34" charset="-122"/>
                  <a:ea typeface="微软雅黑" pitchFamily="34" charset="-122"/>
                </a:rPr>
                <a:t>checked circuits and confirmed the short happened in the circuits between A point and B point</a:t>
              </a: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圆角矩形 31"/>
            <p:cNvSpPr>
              <a:spLocks noChangeArrowheads="1"/>
            </p:cNvSpPr>
            <p:nvPr/>
          </p:nvSpPr>
          <p:spPr bwMode="auto">
            <a:xfrm>
              <a:off x="3043240" y="2818220"/>
              <a:ext cx="1600768" cy="216024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BOT</a:t>
              </a: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side</a:t>
              </a:r>
              <a:endParaRPr lang="zh-CN" alt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3635896" y="1635646"/>
              <a:ext cx="432048" cy="432048"/>
            </a:xfrm>
            <a:prstGeom prst="rect">
              <a:avLst/>
            </a:prstGeom>
            <a:noFill/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3635896" y="2139702"/>
              <a:ext cx="432048" cy="432048"/>
            </a:xfrm>
            <a:prstGeom prst="rect">
              <a:avLst/>
            </a:prstGeom>
            <a:noFill/>
            <a:ln w="12700" cap="flat">
              <a:solidFill>
                <a:srgbClr val="C00000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3347864" y="1347614"/>
              <a:ext cx="1152128" cy="1296144"/>
            </a:xfrm>
            <a:prstGeom prst="rect">
              <a:avLst/>
            </a:prstGeom>
            <a:noFill/>
            <a:ln w="12700" cap="flat">
              <a:solidFill>
                <a:srgbClr val="FFFF00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pic>
          <p:nvPicPr>
            <p:cNvPr id="70" name="图片 69" descr="短路阻值.jp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5405838" y="1161848"/>
              <a:ext cx="1800000" cy="1451452"/>
            </a:xfrm>
            <a:prstGeom prst="rect">
              <a:avLst/>
            </a:prstGeom>
          </p:spPr>
        </p:pic>
        <p:sp>
          <p:nvSpPr>
            <p:cNvPr id="71" name="圆角矩形 31"/>
            <p:cNvSpPr>
              <a:spLocks noChangeArrowheads="1"/>
            </p:cNvSpPr>
            <p:nvPr/>
          </p:nvSpPr>
          <p:spPr bwMode="auto">
            <a:xfrm>
              <a:off x="5508104" y="771550"/>
              <a:ext cx="2304256" cy="360040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r>
                <a:rPr lang="en-US" altLang="zh-CN" sz="900" dirty="0" smtClean="0">
                  <a:latin typeface="微软雅黑" pitchFamily="34" charset="-122"/>
                  <a:ea typeface="微软雅黑" pitchFamily="34" charset="-122"/>
                </a:rPr>
                <a:t>Use </a:t>
              </a:r>
              <a:r>
                <a:rPr lang="en-US" altLang="zh-CN" sz="900" dirty="0" err="1" smtClean="0">
                  <a:latin typeface="微软雅黑" pitchFamily="34" charset="-122"/>
                  <a:ea typeface="微软雅黑" pitchFamily="34" charset="-122"/>
                </a:rPr>
                <a:t>multimeter</a:t>
              </a:r>
              <a:r>
                <a:rPr lang="en-US" altLang="zh-CN" sz="900" dirty="0" smtClean="0">
                  <a:latin typeface="微软雅黑" pitchFamily="34" charset="-122"/>
                  <a:ea typeface="微软雅黑" pitchFamily="34" charset="-122"/>
                </a:rPr>
                <a:t> to test A point and B point , confirmed short circuit.</a:t>
              </a: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矩形标注 71"/>
            <p:cNvSpPr/>
            <p:nvPr/>
          </p:nvSpPr>
          <p:spPr>
            <a:xfrm>
              <a:off x="4788024" y="1419622"/>
              <a:ext cx="288032" cy="369330"/>
            </a:xfrm>
            <a:prstGeom prst="wedgeRectCallout">
              <a:avLst>
                <a:gd name="adj1" fmla="val -327876"/>
                <a:gd name="adj2" fmla="val 74298"/>
              </a:avLst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A</a:t>
              </a:r>
              <a:endPara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  <p:sp>
          <p:nvSpPr>
            <p:cNvPr id="73" name="矩形标注 72"/>
            <p:cNvSpPr/>
            <p:nvPr/>
          </p:nvSpPr>
          <p:spPr>
            <a:xfrm>
              <a:off x="4788024" y="2427734"/>
              <a:ext cx="288032" cy="369330"/>
            </a:xfrm>
            <a:prstGeom prst="wedgeRectCallout">
              <a:avLst>
                <a:gd name="adj1" fmla="val -351927"/>
                <a:gd name="adj2" fmla="val -60748"/>
              </a:avLst>
            </a:prstGeom>
            <a:solidFill>
              <a:srgbClr val="FFFFFF"/>
            </a:solidFill>
            <a:ln w="12700" cap="flat">
              <a:solidFill>
                <a:schemeClr val="accent1"/>
              </a:solidFill>
              <a:prstDash val="solid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B</a:t>
              </a:r>
              <a:endParaRPr kumimoji="0" lang="zh-CN" alt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54935" y="483518"/>
            <a:ext cx="84319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4.1  Define the rout cause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further analysis</a:t>
            </a:r>
          </a:p>
          <a:p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44" y="928676"/>
            <a:ext cx="7436047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" name="矩形 53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54935" y="483518"/>
            <a:ext cx="843190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  Analysis plan</a:t>
            </a:r>
          </a:p>
          <a:p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642910" y="857238"/>
            <a:ext cx="64705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Through above network check, the suspected short circuit is located ,but the PCB was  burned , it is hard to find the exact short location.</a:t>
            </a:r>
          </a:p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Here is the analysis plan :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4348" y="1643056"/>
            <a:ext cx="757242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4.2.1  Viewed by E-ray to see through the inner layer of the PCBA ; and find the short location.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4348" y="2071684"/>
            <a:ext cx="64705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4.2.2  Use Thermal imaging method to locate the short ( short point will assemble plenty of hot energy when it is energized , and the hot area will be capture by Thermal imaging equipment)  ;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14348" y="2786064"/>
            <a:ext cx="64705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4.2.3  Remove the solder mask and Make horizontal micro-section to analyze ;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14348" y="3214692"/>
            <a:ext cx="64705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4.2.4 Further SEM and EDX analysis  ;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14348" y="3643320"/>
            <a:ext cx="64705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4.2.5  Summary  ;</a:t>
            </a:r>
          </a:p>
        </p:txBody>
      </p:sp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40416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4.2.1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viewed by X-ray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760517"/>
            <a:ext cx="3396993" cy="21712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23928" y="915566"/>
            <a:ext cx="3398035" cy="201622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467544" y="2983500"/>
            <a:ext cx="3409218" cy="1940886"/>
            <a:chOff x="467544" y="2983500"/>
            <a:chExt cx="3409218" cy="1940886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544" y="2983500"/>
              <a:ext cx="3384376" cy="1940886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571736" y="3000378"/>
              <a:ext cx="1305026" cy="24621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Vertical X-ray  view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sp>
        <p:nvSpPr>
          <p:cNvPr id="12" name="TextBox 65"/>
          <p:cNvSpPr txBox="1"/>
          <p:nvPr/>
        </p:nvSpPr>
        <p:spPr>
          <a:xfrm>
            <a:off x="6643702" y="4214824"/>
            <a:ext cx="2143140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X-ray check , see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 some material around the through holes</a:t>
            </a:r>
            <a:r>
              <a:rPr kumimoji="0" lang="zh-CN" altLang="en-US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。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929058" y="3000378"/>
            <a:ext cx="257176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文本框 6"/>
          <p:cNvSpPr txBox="1"/>
          <p:nvPr/>
        </p:nvSpPr>
        <p:spPr>
          <a:xfrm>
            <a:off x="5072066" y="3000378"/>
            <a:ext cx="1422789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Turn 30°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X-ray view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72198" y="1571618"/>
            <a:ext cx="1071570" cy="857256"/>
          </a:xfrm>
          <a:prstGeom prst="rect">
            <a:avLst/>
          </a:prstGeom>
          <a:noFill/>
          <a:ln w="38100" cap="flat" cmpd="sng">
            <a:solidFill>
              <a:srgbClr val="C000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4.2.2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Thermal imaging check</a:t>
            </a:r>
          </a:p>
        </p:txBody>
      </p:sp>
      <p:sp>
        <p:nvSpPr>
          <p:cNvPr id="12" name="TextBox 65"/>
          <p:cNvSpPr txBox="1"/>
          <p:nvPr/>
        </p:nvSpPr>
        <p:spPr>
          <a:xfrm>
            <a:off x="447522" y="3333643"/>
            <a:ext cx="2731175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Summary : Through above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 analysis</a:t>
            </a:r>
            <a:r>
              <a:rPr kumimoji="0" lang="zh-CN" altLang="en-US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，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the short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 location should be in the through hole.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7522" y="992216"/>
            <a:ext cx="7796707" cy="2011582"/>
            <a:chOff x="447522" y="920208"/>
            <a:chExt cx="7796707" cy="2011582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544" y="1131790"/>
              <a:ext cx="2404131" cy="180000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/>
          </p:nvSpPr>
          <p:spPr>
            <a:xfrm>
              <a:off x="447522" y="920208"/>
              <a:ext cx="2435843" cy="400108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1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energized  0.3A</a:t>
              </a:r>
              <a:r>
                <a:rPr kumimoji="0" lang="en-US" altLang="zh-CN" sz="10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current to 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A/</a:t>
              </a:r>
              <a:r>
                <a:rPr lang="en-US" altLang="zh-CN" sz="1000" baseline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circuit 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，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to make the short point hot.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042274" y="1131790"/>
              <a:ext cx="2502000" cy="180000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743230" y="1131790"/>
              <a:ext cx="2500999" cy="1800000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3007846" y="923315"/>
              <a:ext cx="2435843" cy="55399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Thermal imaging device to view the top side : the hot location is in the through hole area.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736557" y="928890"/>
              <a:ext cx="2435843" cy="55399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Thermal imaging device to view the bottom side : the hot location is still  in the through hole area.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04441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75421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4.2.3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remove the solder mask.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323528" y="764726"/>
            <a:ext cx="3705225" cy="2090738"/>
            <a:chOff x="323528" y="987574"/>
            <a:chExt cx="3705225" cy="20907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23528" y="987574"/>
              <a:ext cx="3705225" cy="2090738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336016" y="1004990"/>
              <a:ext cx="1283655" cy="707884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1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TOP side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to remove the S/M</a:t>
              </a:r>
              <a:r>
                <a:rPr kumimoji="0" lang="en-US" altLang="zh-CN" sz="10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and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r>
                <a:rPr kumimoji="0" lang="en-US" altLang="zh-CN" sz="10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bserve the burned location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67944" y="764726"/>
            <a:ext cx="3708912" cy="2090738"/>
            <a:chOff x="4067944" y="987574"/>
            <a:chExt cx="3708912" cy="20907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067944" y="987574"/>
              <a:ext cx="3708912" cy="2090738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5963681" y="1004990"/>
              <a:ext cx="1800199" cy="55399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Bottom side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to remove the S/M and observe the burned location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" name="TextBox 65"/>
          <p:cNvSpPr txBox="1"/>
          <p:nvPr/>
        </p:nvSpPr>
        <p:spPr>
          <a:xfrm>
            <a:off x="3275856" y="4096114"/>
            <a:ext cx="4536504" cy="8617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Summary </a:t>
            </a:r>
            <a:r>
              <a:rPr kumimoji="0" lang="zh-CN" altLang="en-US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：</a:t>
            </a:r>
            <a:endParaRPr kumimoji="0" lang="en-US" altLang="zh-CN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1</a:t>
            </a:r>
            <a:r>
              <a:rPr kumimoji="0" lang="zh-CN" altLang="en-US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）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Observed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  the burned surface after removing solder mask , it is seen that the lamination is totally burned , but there is no abnormal material found 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itchFamily="34" charset="-122"/>
                <a:ea typeface="微软雅黑" pitchFamily="34" charset="-122"/>
                <a:sym typeface="Calibri"/>
              </a:rPr>
              <a:t>.</a:t>
            </a:r>
          </a:p>
          <a:p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2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）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Test  and confirm the value of resistance , the short still exists.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2368" y="2866606"/>
            <a:ext cx="2737464" cy="2081408"/>
            <a:chOff x="336016" y="2955405"/>
            <a:chExt cx="2651808" cy="199240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36016" y="2955405"/>
              <a:ext cx="2651808" cy="1992409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961379" y="3015074"/>
              <a:ext cx="999697" cy="824923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3)Confirmed the value</a:t>
              </a:r>
              <a:r>
                <a:rPr kumimoji="0" lang="en-US" altLang="zh-CN" sz="10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of resistance  after removing solder mask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：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84141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4.2.3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Make horizontal micro-section to observe</a:t>
            </a:r>
          </a:p>
        </p:txBody>
      </p:sp>
      <p:sp>
        <p:nvSpPr>
          <p:cNvPr id="27" name="矩形 2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0" name="文本框 5"/>
          <p:cNvSpPr txBox="1"/>
          <p:nvPr/>
        </p:nvSpPr>
        <p:spPr>
          <a:xfrm>
            <a:off x="323528" y="771550"/>
            <a:ext cx="7391744" cy="4001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From the micro-section , it is seen that ,around the through holes , the lamination have be burned and black 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The burned area is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too large 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1142990"/>
            <a:ext cx="4929222" cy="369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矩形 48"/>
          <p:cNvSpPr/>
          <p:nvPr/>
        </p:nvSpPr>
        <p:spPr>
          <a:xfrm>
            <a:off x="714348" y="1357304"/>
            <a:ext cx="4143404" cy="642942"/>
          </a:xfrm>
          <a:prstGeom prst="rect">
            <a:avLst/>
          </a:prstGeom>
          <a:noFill/>
          <a:ln w="3175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4348" y="4000510"/>
            <a:ext cx="4143404" cy="642942"/>
          </a:xfrm>
          <a:prstGeom prst="rect">
            <a:avLst/>
          </a:prstGeom>
          <a:noFill/>
          <a:ln w="3175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642910" y="2071684"/>
            <a:ext cx="785818" cy="1857388"/>
          </a:xfrm>
          <a:prstGeom prst="rect">
            <a:avLst/>
          </a:prstGeom>
          <a:noFill/>
          <a:ln w="3175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143372" y="2071684"/>
            <a:ext cx="785818" cy="1857388"/>
          </a:xfrm>
          <a:prstGeom prst="rect">
            <a:avLst/>
          </a:prstGeom>
          <a:noFill/>
          <a:ln w="3175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357818" y="1142990"/>
            <a:ext cx="3643338" cy="205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3" name="椭圆 52"/>
          <p:cNvSpPr/>
          <p:nvPr/>
        </p:nvSpPr>
        <p:spPr>
          <a:xfrm>
            <a:off x="5500694" y="1785932"/>
            <a:ext cx="1071570" cy="714380"/>
          </a:xfrm>
          <a:prstGeom prst="ellips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786710" y="1928808"/>
            <a:ext cx="1071570" cy="714380"/>
          </a:xfrm>
          <a:prstGeom prst="ellipse">
            <a:avLst/>
          </a:prstGeom>
          <a:noFill/>
          <a:ln w="2540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5357818" y="3214692"/>
            <a:ext cx="2376264" cy="1682961"/>
          </a:xfrm>
          <a:prstGeom prst="rect">
            <a:avLst/>
          </a:prstGeom>
        </p:spPr>
      </p:pic>
      <p:sp>
        <p:nvSpPr>
          <p:cNvPr id="14" name="文本框 6"/>
          <p:cNvSpPr txBox="1"/>
          <p:nvPr/>
        </p:nvSpPr>
        <p:spPr>
          <a:xfrm>
            <a:off x="7858148" y="4149882"/>
            <a:ext cx="1143008" cy="707884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some melted copper  is found around the 4 through hole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4.2.3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Make horizontal micro-section to observe</a:t>
            </a:r>
          </a:p>
        </p:txBody>
      </p:sp>
      <p:grpSp>
        <p:nvGrpSpPr>
          <p:cNvPr id="8" name="组合 14"/>
          <p:cNvGrpSpPr/>
          <p:nvPr/>
        </p:nvGrpSpPr>
        <p:grpSpPr>
          <a:xfrm>
            <a:off x="323528" y="771550"/>
            <a:ext cx="1734866" cy="2024992"/>
            <a:chOff x="467544" y="771550"/>
            <a:chExt cx="1734866" cy="202499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467544" y="771551"/>
              <a:ext cx="1734866" cy="2024991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467544" y="771550"/>
              <a:ext cx="1656183" cy="55399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1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Grind off the Top side(L1)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, th</a:t>
              </a:r>
              <a:r>
                <a:rPr lang="en-US" altLang="zh-CN" sz="1000" baseline="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e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short still exists.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grpSp>
        <p:nvGrpSpPr>
          <p:cNvPr id="9" name="组合 13"/>
          <p:cNvGrpSpPr/>
          <p:nvPr/>
        </p:nvGrpSpPr>
        <p:grpSpPr>
          <a:xfrm>
            <a:off x="2111786" y="776818"/>
            <a:ext cx="2388206" cy="2027116"/>
            <a:chOff x="2255802" y="776818"/>
            <a:chExt cx="2388206" cy="202711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2267744" y="1120973"/>
              <a:ext cx="2376264" cy="1682961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2255802" y="776818"/>
              <a:ext cx="2140218" cy="553996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2.1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Observe L2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layer,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some melted copper  is found around the through hole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.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grpSp>
        <p:nvGrpSpPr>
          <p:cNvPr id="10" name="组合 7"/>
          <p:cNvGrpSpPr/>
          <p:nvPr/>
        </p:nvGrpSpPr>
        <p:grpSpPr>
          <a:xfrm>
            <a:off x="7239352" y="699542"/>
            <a:ext cx="1721516" cy="2075048"/>
            <a:chOff x="4860034" y="715875"/>
            <a:chExt cx="1721516" cy="207504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4860933" y="902555"/>
              <a:ext cx="1662464" cy="1888368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4860034" y="715875"/>
              <a:ext cx="1721516" cy="707884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3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Grind off the bottom side( L4 layer) 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，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test the A,B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network , the short still exists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8"/>
          <p:cNvGrpSpPr/>
          <p:nvPr/>
        </p:nvGrpSpPr>
        <p:grpSpPr>
          <a:xfrm>
            <a:off x="4578834" y="783158"/>
            <a:ext cx="2582604" cy="2004616"/>
            <a:chOff x="4860032" y="740658"/>
            <a:chExt cx="2582604" cy="2004616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4860032" y="740658"/>
              <a:ext cx="2582604" cy="200461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4861825" y="744854"/>
              <a:ext cx="1503701" cy="24621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2.2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L2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layer design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：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grpSp>
        <p:nvGrpSpPr>
          <p:cNvPr id="13" name="组合 27"/>
          <p:cNvGrpSpPr/>
          <p:nvPr/>
        </p:nvGrpSpPr>
        <p:grpSpPr>
          <a:xfrm>
            <a:off x="315035" y="2860290"/>
            <a:ext cx="2173513" cy="1871700"/>
            <a:chOff x="2261070" y="2861273"/>
            <a:chExt cx="2173513" cy="1871700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269355" y="3102113"/>
              <a:ext cx="2165228" cy="1630860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261070" y="2861273"/>
              <a:ext cx="2134950" cy="400108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4.1</a:t>
              </a:r>
              <a:r>
                <a:rPr lang="zh-CN" altLang="en-US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）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Observe the L3 layer , no residual copper is found 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30"/>
          <p:cNvGrpSpPr/>
          <p:nvPr/>
        </p:nvGrpSpPr>
        <p:grpSpPr>
          <a:xfrm>
            <a:off x="2509597" y="2906510"/>
            <a:ext cx="1963892" cy="1825480"/>
            <a:chOff x="4750581" y="2894921"/>
            <a:chExt cx="1963892" cy="1825480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8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4750581" y="2897068"/>
              <a:ext cx="1963892" cy="182333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/>
          </p:nvSpPr>
          <p:spPr>
            <a:xfrm>
              <a:off x="4758509" y="2894921"/>
              <a:ext cx="1503701" cy="246219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4.2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L3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layer design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：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sp>
        <p:nvSpPr>
          <p:cNvPr id="34" name="TextBox 65"/>
          <p:cNvSpPr txBox="1"/>
          <p:nvPr/>
        </p:nvSpPr>
        <p:spPr>
          <a:xfrm>
            <a:off x="4536503" y="4500576"/>
            <a:ext cx="4532525" cy="246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Summary 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confirmed that  the short point  exists in the layer 2</a:t>
            </a:r>
            <a:endParaRPr kumimoji="0" lang="en-US" altLang="zh-CN" sz="10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itchFamily="34" charset="-122"/>
              <a:ea typeface="微软雅黑" pitchFamily="34" charset="-122"/>
              <a:sym typeface="Calibri"/>
            </a:endParaRPr>
          </a:p>
        </p:txBody>
      </p:sp>
      <p:grpSp>
        <p:nvGrpSpPr>
          <p:cNvPr id="15" name="组合 34"/>
          <p:cNvGrpSpPr/>
          <p:nvPr/>
        </p:nvGrpSpPr>
        <p:grpSpPr>
          <a:xfrm>
            <a:off x="4541029" y="2806076"/>
            <a:ext cx="4602971" cy="1440591"/>
            <a:chOff x="4541029" y="2934451"/>
            <a:chExt cx="4602971" cy="1440591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41029" y="3180670"/>
              <a:ext cx="1657941" cy="1194372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198970" y="3180670"/>
              <a:ext cx="2870059" cy="1194372"/>
            </a:xfrm>
            <a:prstGeom prst="rect">
              <a:avLst/>
            </a:prstGeom>
          </p:spPr>
        </p:pic>
        <p:sp>
          <p:nvSpPr>
            <p:cNvPr id="38" name="文本框 37"/>
            <p:cNvSpPr txBox="1"/>
            <p:nvPr/>
          </p:nvSpPr>
          <p:spPr>
            <a:xfrm>
              <a:off x="4547634" y="2934451"/>
              <a:ext cx="4596366" cy="400108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5</a:t>
              </a:r>
              <a:r>
                <a:rPr kumimoji="0" lang="zh-CN" altLang="en-US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）</a:t>
              </a: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Grind</a:t>
              </a:r>
              <a:r>
                <a:rPr kumimoji="0" lang="en-US" altLang="zh-CN" sz="10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off the L3 layer,  but leave the L2 layer , test the through holes , which connects A and B </a:t>
              </a:r>
              <a:r>
                <a:rPr kumimoji="0" lang="en-US" altLang="zh-CN" sz="1000" b="0" i="0" u="none" strike="noStrike" cap="none" spc="0" normalizeH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netwrok</a:t>
              </a:r>
              <a:r>
                <a:rPr lang="en-US" altLang="zh-CN" sz="10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, there still has value of resistance.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4.2.4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Further SEM and EDX analysis</a:t>
            </a:r>
          </a:p>
        </p:txBody>
      </p:sp>
      <p:sp>
        <p:nvSpPr>
          <p:cNvPr id="27" name="矩形 2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0" name="文本框 5"/>
          <p:cNvSpPr txBox="1"/>
          <p:nvPr/>
        </p:nvSpPr>
        <p:spPr>
          <a:xfrm>
            <a:off x="323528" y="771550"/>
            <a:ext cx="4534224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SEM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bservation: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14282" y="1071552"/>
            <a:ext cx="2357454" cy="1317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928926" y="1071553"/>
            <a:ext cx="1785950" cy="1336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右箭头 21"/>
          <p:cNvSpPr/>
          <p:nvPr/>
        </p:nvSpPr>
        <p:spPr>
          <a:xfrm>
            <a:off x="2571736" y="1428742"/>
            <a:ext cx="285752" cy="733659"/>
          </a:xfrm>
          <a:prstGeom prst="right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4714876" y="1428742"/>
            <a:ext cx="285752" cy="733659"/>
          </a:xfrm>
          <a:prstGeom prst="right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4" name="右箭头 23"/>
          <p:cNvSpPr/>
          <p:nvPr/>
        </p:nvSpPr>
        <p:spPr>
          <a:xfrm>
            <a:off x="6858016" y="1428742"/>
            <a:ext cx="285752" cy="733659"/>
          </a:xfrm>
          <a:prstGeom prst="right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7929586" y="2786064"/>
            <a:ext cx="500066" cy="490773"/>
          </a:xfrm>
          <a:prstGeom prst="downArrow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文本框 5"/>
          <p:cNvSpPr txBox="1"/>
          <p:nvPr/>
        </p:nvSpPr>
        <p:spPr>
          <a:xfrm>
            <a:off x="5072066" y="2385956"/>
            <a:ext cx="1785950" cy="4001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100X, melted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copper could be found c.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29" name="文本框 5"/>
          <p:cNvSpPr txBox="1"/>
          <p:nvPr/>
        </p:nvSpPr>
        <p:spPr>
          <a:xfrm>
            <a:off x="7143768" y="2428874"/>
            <a:ext cx="1857388" cy="4001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200X, melted copper could be found  in the lamination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30" name="文本框 5"/>
          <p:cNvSpPr txBox="1"/>
          <p:nvPr/>
        </p:nvSpPr>
        <p:spPr>
          <a:xfrm>
            <a:off x="4786314" y="3286130"/>
            <a:ext cx="1928826" cy="86177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SEM observation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 summary : 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500X, the lamination is cracked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and 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melted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copper could  be found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in the crack of the lamination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072066" y="1071552"/>
            <a:ext cx="1792826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7143768" y="1000115"/>
            <a:ext cx="1917747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2" name="文本框 5"/>
          <p:cNvSpPr txBox="1"/>
          <p:nvPr/>
        </p:nvSpPr>
        <p:spPr>
          <a:xfrm>
            <a:off x="4357686" y="2428874"/>
            <a:ext cx="357190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50X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357950" y="1142990"/>
            <a:ext cx="428628" cy="571504"/>
          </a:xfrm>
          <a:prstGeom prst="rect">
            <a:avLst/>
          </a:prstGeom>
          <a:noFill/>
          <a:ln w="1905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429652" y="1142990"/>
            <a:ext cx="357190" cy="369330"/>
          </a:xfrm>
          <a:prstGeom prst="rect">
            <a:avLst/>
          </a:prstGeom>
          <a:noFill/>
          <a:ln w="1905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786578" y="3249329"/>
            <a:ext cx="2214561" cy="167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20" y="500048"/>
            <a:ext cx="7343874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4.2.4 Define the rout cause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Further SEM and EDX analysis</a:t>
            </a:r>
          </a:p>
        </p:txBody>
      </p:sp>
      <p:sp>
        <p:nvSpPr>
          <p:cNvPr id="27" name="矩形 2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Define and Verify the Root  Cause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0" name="文本框 5"/>
          <p:cNvSpPr txBox="1"/>
          <p:nvPr/>
        </p:nvSpPr>
        <p:spPr>
          <a:xfrm>
            <a:off x="323528" y="771550"/>
            <a:ext cx="4534224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b="1" dirty="0" smtClean="0">
                <a:latin typeface="微软雅黑" pitchFamily="34" charset="-122"/>
                <a:ea typeface="微软雅黑" pitchFamily="34" charset="-122"/>
              </a:rPr>
              <a:t>EDX analysis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37" name="文本框 5"/>
          <p:cNvSpPr txBox="1"/>
          <p:nvPr/>
        </p:nvSpPr>
        <p:spPr>
          <a:xfrm>
            <a:off x="357158" y="4071948"/>
            <a:ext cx="4929222" cy="4001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EDX analysis summary: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 analyze  the material in the crack of lamination , confirmed that it is melted copper.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57158" y="1000114"/>
            <a:ext cx="2285369" cy="286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78" y="1000114"/>
            <a:ext cx="2285369" cy="2860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4.2.5 Summary </a:t>
            </a:r>
          </a:p>
        </p:txBody>
      </p:sp>
      <p:sp>
        <p:nvSpPr>
          <p:cNvPr id="27" name="矩形 2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 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Summary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40" name="文本框 5"/>
          <p:cNvSpPr txBox="1"/>
          <p:nvPr/>
        </p:nvSpPr>
        <p:spPr>
          <a:xfrm>
            <a:off x="323528" y="825333"/>
            <a:ext cx="4534224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After above analysis to the returned PCBA,  summarize as below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5" name="文本框 5"/>
          <p:cNvSpPr txBox="1"/>
          <p:nvPr/>
        </p:nvSpPr>
        <p:spPr>
          <a:xfrm>
            <a:off x="357158" y="1142990"/>
            <a:ext cx="6786610" cy="193899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1.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 </a:t>
            </a: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Why did the board burn ? 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        because  plenty of heat assembly in a short time .short circuit happened;</a:t>
            </a:r>
          </a:p>
          <a:p>
            <a:endParaRPr lang="en-US" altLang="zh-CN" sz="1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buAutoNum type="arabicPeriod" startAt="2"/>
            </a:pP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Why so plenty of heat ?</a:t>
            </a:r>
          </a:p>
          <a:p>
            <a:pPr marL="228600" indent="-228600"/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because of  short circuit happened.</a:t>
            </a:r>
          </a:p>
          <a:p>
            <a:pPr marL="228600" indent="-228600"/>
            <a:endParaRPr kumimoji="0" lang="en-US" altLang="zh-CN" sz="1000" b="0" i="0" u="none" strike="noStrike" cap="none" spc="0" normalizeH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  <a:p>
            <a:pPr marL="228600" indent="-228600">
              <a:buAutoNum type="arabicPeriod" startAt="3"/>
            </a:pP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Why happened  short circuit ?</a:t>
            </a:r>
          </a:p>
          <a:p>
            <a:pPr marL="228600" indent="-228600"/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              because  (maybe reason 1) some components were abnormal when working  , that provided high current or voltage to impact the PCB , even made the copper melted. ( but it is hard to tell due to the components has been removed.) </a:t>
            </a:r>
          </a:p>
          <a:p>
            <a:pPr marL="228600" indent="-228600"/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or (maybe reason 2) some residual copper or some other foreign material in the PCB could also lead to short . 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4.2.5 Summary </a:t>
            </a:r>
          </a:p>
        </p:txBody>
      </p:sp>
      <p:sp>
        <p:nvSpPr>
          <p:cNvPr id="40" name="文本框 5"/>
          <p:cNvSpPr txBox="1"/>
          <p:nvPr/>
        </p:nvSpPr>
        <p:spPr>
          <a:xfrm>
            <a:off x="323528" y="825333"/>
            <a:ext cx="4534224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After above analysis to the returned PCBA,  summarize as below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9" name="文本框 5"/>
          <p:cNvSpPr txBox="1"/>
          <p:nvPr/>
        </p:nvSpPr>
        <p:spPr>
          <a:xfrm>
            <a:off x="357158" y="1142990"/>
            <a:ext cx="6357982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1.  Some components have be moved off before VGT received the returned PCBA.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0" name="文本框 5"/>
          <p:cNvSpPr txBox="1"/>
          <p:nvPr/>
        </p:nvSpPr>
        <p:spPr>
          <a:xfrm>
            <a:off x="357158" y="1396837"/>
            <a:ext cx="6357982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2.   Used </a:t>
            </a:r>
            <a:r>
              <a:rPr lang="en-US" altLang="zh-CN" sz="10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multimeter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to check and confirm , short circuit indeed exists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357158" y="1682589"/>
            <a:ext cx="8143932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3.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  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Made micro-section and use thermal imaging method to confirm short circuit happen in  layer2 , around the through holes.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357158" y="1968341"/>
            <a:ext cx="7715304" cy="4001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28600" indent="-228600">
              <a:buAutoNum type="arabicPeriod" startAt="4"/>
            </a:pPr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By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SEM , some melted copper could be found around  the 4 through holes  and in the crack of lamination.</a:t>
            </a:r>
          </a:p>
          <a:p>
            <a:pPr marL="228600" indent="-228600"/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Also , 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the lamination  grew some cracks due to the burning or some othe</a:t>
            </a:r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r forces such like hot air swelling.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357158" y="2428874"/>
            <a:ext cx="7715304" cy="246219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kumimoji="0" lang="en-US" altLang="zh-CN" sz="10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5.   EDX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analysis to confirm the material in the crack of lamination is copper .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357158" y="2714626"/>
            <a:ext cx="7715304" cy="400108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6.   Large burned  area could found  on the board surface , circuits , components  ,and the lamination  around the through holes</a:t>
            </a:r>
            <a:r>
              <a:rPr kumimoji="0" lang="en-US" altLang="zh-CN" sz="10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rPr>
              <a:t> . 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sp>
        <p:nvSpPr>
          <p:cNvPr id="16" name="文本框 5"/>
          <p:cNvSpPr txBox="1"/>
          <p:nvPr/>
        </p:nvSpPr>
        <p:spPr>
          <a:xfrm>
            <a:off x="357158" y="3429006"/>
            <a:ext cx="7715304" cy="861772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Thus,   the summary could be that ,the root cause that lead to the short circuit might be the below 2 ways: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Cause 1 : FA analysis shows that around the holes , some melted copper lamination crack  are found , maybe something suddenly  happened to the components ,which was abnormal when devices or components working,  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Such as some kind of sudden high current or high voltage by external force , or some components  were unstable.</a:t>
            </a:r>
          </a:p>
          <a:p>
            <a:r>
              <a:rPr lang="en-US" altLang="zh-CN" sz="1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Cause 2:  Residual copper or other materials in the PCB also might lead to short .</a:t>
            </a:r>
            <a:endParaRPr kumimoji="0" lang="zh-CN" altLang="en-U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Calibri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000892" y="428610"/>
            <a:ext cx="1785950" cy="1264878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14282" y="123478"/>
            <a:ext cx="40653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D4 </a:t>
            </a:r>
            <a:r>
              <a:rPr lang="zh-CN" altLang="en-US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 </a:t>
            </a:r>
            <a:r>
              <a:rPr lang="en-US" altLang="zh-TW" sz="1600" b="1" dirty="0" smtClean="0">
                <a:latin typeface="Arial" pitchFamily="34" charset="0"/>
                <a:ea typeface="微软雅黑" pitchFamily="34" charset="-122"/>
                <a:cs typeface="Arial" pitchFamily="34" charset="0"/>
              </a:rPr>
              <a:t>Summary</a:t>
            </a:r>
            <a:endParaRPr lang="en-US" altLang="zh-CN" sz="1600" b="1" dirty="0" smtClean="0">
              <a:latin typeface="Arial" pitchFamily="34" charset="0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1630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1"/>
          <p:cNvSpPr>
            <a:spLocks noGrp="1"/>
          </p:cNvSpPr>
          <p:nvPr>
            <p:ph type="sldNum" sz="quarter" idx="10"/>
          </p:nvPr>
        </p:nvSpPr>
        <p:spPr bwMode="auto">
          <a:xfrm>
            <a:off x="8355693" y="4754242"/>
            <a:ext cx="159657" cy="230832"/>
          </a:xfrm>
          <a:noFill/>
          <a:ln>
            <a:headEnd/>
            <a:tailEnd/>
          </a:ln>
        </p:spPr>
        <p:txBody>
          <a:bodyPr/>
          <a:lstStyle/>
          <a:p>
            <a:fld id="{F432DF31-9572-4CC1-8570-70EE84F4FEA3}" type="slidenum">
              <a:rPr lang="en-US" altLang="zh-CN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pPr/>
              <a:t>20</a:t>
            </a:fld>
            <a:endParaRPr lang="en-US" altLang="zh-CN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9455" y="123478"/>
            <a:ext cx="2779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113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5.1  PCB factors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78946" y="1142992"/>
            <a:ext cx="751938" cy="359469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Sheet Cutting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1559327" y="1225405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2714612" y="1210438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31474" y="1786502"/>
            <a:ext cx="936104" cy="216024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OSP</a:t>
            </a:r>
            <a:endParaRPr lang="zh-CN" altLang="en-US" sz="10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07338" y="1770139"/>
            <a:ext cx="864096" cy="216024"/>
          </a:xfrm>
          <a:prstGeom prst="rect">
            <a:avLst/>
          </a:prstGeom>
          <a:solidFill>
            <a:srgbClr val="92D050"/>
          </a:solidFill>
          <a:ln>
            <a:solidFill>
              <a:srgbClr val="00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FQC/OQC</a:t>
            </a:r>
            <a:endParaRPr lang="zh-CN" altLang="en-US" sz="10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5918" y="1142990"/>
            <a:ext cx="953204" cy="359471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Inner layer</a:t>
            </a:r>
          </a:p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/AOI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右箭头 15"/>
          <p:cNvSpPr/>
          <p:nvPr/>
        </p:nvSpPr>
        <p:spPr>
          <a:xfrm>
            <a:off x="3943571" y="1225405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78988" y="1142990"/>
            <a:ext cx="892446" cy="232387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drilling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31474" y="1142990"/>
            <a:ext cx="936104" cy="288033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Outer layer/AOI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827618" y="1770139"/>
            <a:ext cx="720080" cy="211997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E-test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右箭头 20"/>
          <p:cNvSpPr/>
          <p:nvPr/>
        </p:nvSpPr>
        <p:spPr>
          <a:xfrm rot="5400000">
            <a:off x="8228492" y="1537756"/>
            <a:ext cx="216025" cy="1374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右箭头 21"/>
          <p:cNvSpPr/>
          <p:nvPr/>
        </p:nvSpPr>
        <p:spPr>
          <a:xfrm rot="10800000">
            <a:off x="7615979" y="1813394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右箭头 22"/>
          <p:cNvSpPr/>
          <p:nvPr/>
        </p:nvSpPr>
        <p:spPr>
          <a:xfrm rot="10800000">
            <a:off x="6535859" y="1813394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右箭头 23"/>
          <p:cNvSpPr/>
          <p:nvPr/>
        </p:nvSpPr>
        <p:spPr>
          <a:xfrm rot="10800000">
            <a:off x="5239715" y="1813394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5239715" y="1225405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右箭头 25"/>
          <p:cNvSpPr/>
          <p:nvPr/>
        </p:nvSpPr>
        <p:spPr>
          <a:xfrm>
            <a:off x="6526476" y="1225405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7619706" y="1225405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22746" y="1198636"/>
            <a:ext cx="864096" cy="232387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legend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907738" y="1786503"/>
            <a:ext cx="864096" cy="216024"/>
          </a:xfrm>
          <a:prstGeom prst="rect">
            <a:avLst/>
          </a:prstGeom>
          <a:solidFill>
            <a:srgbClr val="92D050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routing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57488" y="1786502"/>
            <a:ext cx="1011532" cy="216024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Packaging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右箭头 30"/>
          <p:cNvSpPr/>
          <p:nvPr/>
        </p:nvSpPr>
        <p:spPr>
          <a:xfrm rot="10800000">
            <a:off x="3947299" y="1830923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244549" y="794553"/>
            <a:ext cx="8113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5.1.1. PCB flow chart  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79738" y="1145271"/>
            <a:ext cx="864096" cy="357190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Solder mask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285720" y="2366189"/>
            <a:ext cx="81136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If The short point is in the layer 2 , which is inner layer.</a:t>
            </a:r>
          </a:p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Inner layer flow chart 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285720" y="2857504"/>
            <a:ext cx="823376" cy="359469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Pre-treatment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右箭头 35"/>
          <p:cNvSpPr/>
          <p:nvPr/>
        </p:nvSpPr>
        <p:spPr>
          <a:xfrm>
            <a:off x="1142976" y="2939917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右箭头 36"/>
          <p:cNvSpPr/>
          <p:nvPr/>
        </p:nvSpPr>
        <p:spPr>
          <a:xfrm>
            <a:off x="2357422" y="2924950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929058" y="2855221"/>
            <a:ext cx="953204" cy="359471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Developing</a:t>
            </a:r>
            <a:endParaRPr lang="zh-CN" altLang="en-US" sz="10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右箭头 39"/>
          <p:cNvSpPr/>
          <p:nvPr/>
        </p:nvSpPr>
        <p:spPr>
          <a:xfrm>
            <a:off x="3664659" y="2939917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00826" y="2857502"/>
            <a:ext cx="892446" cy="357190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Stripping</a:t>
            </a:r>
            <a:endParaRPr lang="zh-CN" altLang="en-US" sz="10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52562" y="2857502"/>
            <a:ext cx="936104" cy="357190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Etching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右箭头 42"/>
          <p:cNvSpPr/>
          <p:nvPr/>
        </p:nvSpPr>
        <p:spPr>
          <a:xfrm>
            <a:off x="4960803" y="2939917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右箭头 43"/>
          <p:cNvSpPr/>
          <p:nvPr/>
        </p:nvSpPr>
        <p:spPr>
          <a:xfrm>
            <a:off x="6247564" y="2939917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右箭头 44"/>
          <p:cNvSpPr/>
          <p:nvPr/>
        </p:nvSpPr>
        <p:spPr>
          <a:xfrm>
            <a:off x="7424083" y="2939917"/>
            <a:ext cx="219751" cy="9959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357290" y="2857502"/>
            <a:ext cx="953204" cy="359471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Film coating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387425" y="4366453"/>
            <a:ext cx="8113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In the next pages , VGT will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analyze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the inner layer and the pre-treatment of the lamination process. 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000364" y="1140709"/>
            <a:ext cx="953204" cy="359471"/>
          </a:xfrm>
          <a:prstGeom prst="rect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Lamination pressing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715272" y="2857502"/>
            <a:ext cx="864096" cy="357190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Inner layer AOI</a:t>
            </a:r>
            <a:endParaRPr lang="zh-CN" altLang="en-US" sz="1000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2643174" y="2857502"/>
            <a:ext cx="953204" cy="359471"/>
          </a:xfrm>
          <a:prstGeom prst="rect">
            <a:avLst/>
          </a:prstGeom>
          <a:solidFill>
            <a:srgbClr val="92D05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 smtClean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rPr>
              <a:t>Exposure</a:t>
            </a:r>
            <a:endParaRPr lang="zh-CN" altLang="en-US" sz="1000" dirty="0" smtClean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387425" y="3429006"/>
            <a:ext cx="839941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If there is residual copper in the inner layer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, there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might be 2 ways , </a:t>
            </a:r>
          </a:p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 1. That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may happen in the etching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process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, under-etching could happen but it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will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occasionally happen,  so it mainly depends on AOI to detect and VRS to repair ;</a:t>
            </a:r>
          </a:p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2.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Conductive material might fall on the inner layer before lamination pressing.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931697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灯片编号占位符 1"/>
          <p:cNvSpPr>
            <a:spLocks noGrp="1"/>
          </p:cNvSpPr>
          <p:nvPr>
            <p:ph type="sldNum" sz="quarter" idx="10"/>
          </p:nvPr>
        </p:nvSpPr>
        <p:spPr bwMode="auto">
          <a:xfrm>
            <a:off x="8355693" y="4754242"/>
            <a:ext cx="159657" cy="230832"/>
          </a:xfrm>
          <a:noFill/>
          <a:ln>
            <a:headEnd/>
            <a:tailEnd/>
          </a:ln>
        </p:spPr>
        <p:txBody>
          <a:bodyPr/>
          <a:lstStyle/>
          <a:p>
            <a:fld id="{F432DF31-9572-4CC1-8570-70EE84F4FEA3}" type="slidenum">
              <a:rPr lang="en-US" altLang="zh-CN" smtClean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pPr/>
              <a:t>21</a:t>
            </a:fld>
            <a:endParaRPr lang="en-US" altLang="zh-CN">
              <a:solidFill>
                <a:srgbClr val="0000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/>
          </p:nvPr>
        </p:nvGraphicFramePr>
        <p:xfrm>
          <a:off x="315930" y="785800"/>
          <a:ext cx="8470912" cy="3810056"/>
        </p:xfrm>
        <a:graphic>
          <a:graphicData uri="http://schemas.openxmlformats.org/drawingml/2006/table">
            <a:tbl>
              <a:tblPr/>
              <a:tblGrid>
                <a:gridCol w="1041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04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5738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6736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section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Possible factors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Criteria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remark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4752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Pre-treatment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NA</a:t>
                      </a:r>
                      <a:endParaRPr lang="zh-CN" altLang="en-US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Board surface must be clean</a:t>
                      </a:r>
                      <a:endParaRPr lang="en-US" altLang="zh-CN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The circuit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has not be etched yet, no impact .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Film coating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  <a:endParaRPr lang="en-US" altLang="zh-CN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Per MI and WI</a:t>
                      </a:r>
                      <a:endParaRPr lang="en-US" altLang="zh-CN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Exposure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  <a:endParaRPr lang="en-US" altLang="zh-CN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Per MI and WI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7176"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Developing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Per MI and WI</a:t>
                      </a:r>
                      <a:endParaRPr lang="en-US" altLang="zh-CN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0560"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Etching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Per MI and WI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Check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the returned board ,circuits are completed ,  excluded.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Stripping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</a:p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Per MI and WI</a:t>
                      </a:r>
                    </a:p>
                    <a:p>
                      <a:pPr algn="ctr" fontAlgn="ctr"/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Check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the returned board , no coating stayed.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AOI</a:t>
                      </a: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 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100% AOI scanning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NA</a:t>
                      </a:r>
                      <a:endParaRPr lang="zh-CN" altLang="en-US" sz="11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624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itchFamily="34" charset="-122"/>
                          <a:ea typeface="微软雅黑" pitchFamily="34" charset="-122"/>
                        </a:rPr>
                        <a:t>VRS 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follow working  instructions to produce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defects were 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repaired.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aseline="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NG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May lead to leak out</a:t>
                      </a:r>
                      <a:endParaRPr lang="zh-CN" altLang="en-US" sz="1100" dirty="0" smtClean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149455" y="123478"/>
            <a:ext cx="27794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113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5.2  Inner layer factors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931697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3806265"/>
              </p:ext>
            </p:extLst>
          </p:nvPr>
        </p:nvGraphicFramePr>
        <p:xfrm>
          <a:off x="315931" y="571486"/>
          <a:ext cx="8613789" cy="3887622"/>
        </p:xfrm>
        <a:graphic>
          <a:graphicData uri="http://schemas.openxmlformats.org/drawingml/2006/table">
            <a:tbl>
              <a:tblPr/>
              <a:tblGrid>
                <a:gridCol w="4758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406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11302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75251">
                  <a:extLst>
                    <a:ext uri="{9D8B030D-6E8A-4147-A177-3AD203B41FA5}">
                      <a16:colId xmlns:a16="http://schemas.microsoft.com/office/drawing/2014/main" xmlns="" val="787532833"/>
                    </a:ext>
                  </a:extLst>
                </a:gridCol>
                <a:gridCol w="80899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25064"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Factors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Record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remark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28254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operators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all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AOI operators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are all trained and tested before working, and learn about working instruction. 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394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pass rate Target 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The pass rate Target of inner AOI : 97.5%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L2 pass rate 99.09% , pass;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L3 pass rate 98.63% , pass;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13889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AOI setting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All AOI machines parameters are following WI.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April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26</a:t>
                      </a:r>
                      <a:r>
                        <a:rPr lang="en-US" altLang="zh-CN" sz="1100" b="0" i="0" u="none" strike="noStrike" baseline="3000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 ,2021 ,AOI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process scanned 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</a:t>
                      </a:r>
                      <a:r>
                        <a:rPr lang="zh-CN" altLang="en-US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working panel of this date code 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，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recorded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256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panel , no missing AOI</a:t>
                      </a:r>
                      <a:r>
                        <a:rPr lang="zh-CN" altLang="en-US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；</a:t>
                      </a: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1474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VRS checking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After AOI</a:t>
                      </a:r>
                      <a:r>
                        <a:rPr lang="en-US" altLang="zh-CN" sz="1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, </a:t>
                      </a:r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VRS station wi</a:t>
                      </a:r>
                      <a:r>
                        <a:rPr lang="en-US" altLang="zh-CN" sz="1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ll verify and repair the defective locations, which are found by AOI. 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NG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7312780"/>
                  </a:ext>
                </a:extLst>
              </a:tr>
            </a:tbl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44549" y="285734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5.3  Inner layer AOI and VRS checking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9455" y="-18"/>
            <a:ext cx="24937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9" name="Picture 5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857752" y="2857502"/>
            <a:ext cx="114300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14282" y="4500576"/>
            <a:ext cx="811366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From above internal checking , the inner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layer production process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is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OK, but the VRS station may miss some defects and lead to leak out.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6" name="Picture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857370"/>
            <a:ext cx="1714512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8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6314" y="785800"/>
            <a:ext cx="144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3701" y="1857370"/>
            <a:ext cx="1322809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图片 20" descr="20220310_09373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 rot="5400000">
            <a:off x="4975273" y="3682563"/>
            <a:ext cx="629053" cy="864096"/>
          </a:xfrm>
          <a:prstGeom prst="rect">
            <a:avLst/>
          </a:prstGeom>
        </p:spPr>
      </p:pic>
      <p:pic>
        <p:nvPicPr>
          <p:cNvPr id="22" name="图片 21" descr="20220310_094728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6072198" y="2857502"/>
            <a:ext cx="1214446" cy="657825"/>
          </a:xfrm>
          <a:prstGeom prst="rect">
            <a:avLst/>
          </a:prstGeom>
        </p:spPr>
      </p:pic>
      <p:pic>
        <p:nvPicPr>
          <p:cNvPr id="14" name="图片 13" descr="IMG20220310101508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5400000">
            <a:off x="6448512" y="623800"/>
            <a:ext cx="972000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616669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23806265"/>
              </p:ext>
            </p:extLst>
          </p:nvPr>
        </p:nvGraphicFramePr>
        <p:xfrm>
          <a:off x="315930" y="769141"/>
          <a:ext cx="8504542" cy="3017055"/>
        </p:xfrm>
        <a:graphic>
          <a:graphicData uri="http://schemas.openxmlformats.org/drawingml/2006/table">
            <a:tbl>
              <a:tblPr/>
              <a:tblGrid>
                <a:gridCol w="3269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72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878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233712">
                  <a:extLst>
                    <a:ext uri="{9D8B030D-6E8A-4147-A177-3AD203B41FA5}">
                      <a16:colId xmlns:a16="http://schemas.microsoft.com/office/drawing/2014/main" xmlns="" val="787532833"/>
                    </a:ext>
                  </a:extLst>
                </a:gridCol>
                <a:gridCol w="79873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69660"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Factors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Result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Record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remark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47395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Machine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AOI scanning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machine could keep the scanning  defective records , but  it is set to clear up the  memory within 3 mouths automatically. 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baseline="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baseline="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baseline="0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5.3  AOI data storage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9455" y="123478"/>
            <a:ext cx="24937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8" name="Picture 4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86314" y="1071552"/>
            <a:ext cx="1440000" cy="9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285720" y="4143386"/>
            <a:ext cx="8113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The defective date code is DC2136 , which is April, 2021 ,so the records has been cleared up. 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928676"/>
            <a:ext cx="1760751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58616669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28986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5.4  Summary for inner layer 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9455" y="123478"/>
            <a:ext cx="24937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571472" y="857238"/>
            <a:ext cx="811366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From above analysis , in the inner layer process , there might be under-etching to create residual copper in the inner layer ;</a:t>
            </a:r>
          </a:p>
          <a:p>
            <a:pPr marL="228600" indent="-228600">
              <a:buAutoNum type="arabicPeriod"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AOI is capable to find all the inner layer defects , and transfer to VRS station for repair;</a:t>
            </a:r>
          </a:p>
          <a:p>
            <a:pPr marL="228600" indent="-228600">
              <a:buAutoNum type="arabicPeriod"/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VRS station will follow AOI pictures to repair , but some operators might miss some defect locations and lead to leak out.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616669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8393495"/>
              </p:ext>
            </p:extLst>
          </p:nvPr>
        </p:nvGraphicFramePr>
        <p:xfrm>
          <a:off x="315930" y="857238"/>
          <a:ext cx="8613788" cy="3000396"/>
        </p:xfrm>
        <a:graphic>
          <a:graphicData uri="http://schemas.openxmlformats.org/drawingml/2006/table">
            <a:tbl>
              <a:tblPr/>
              <a:tblGrid>
                <a:gridCol w="42682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002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14578">
                  <a:extLst>
                    <a:ext uri="{9D8B030D-6E8A-4147-A177-3AD203B41FA5}">
                      <a16:colId xmlns:a16="http://schemas.microsoft.com/office/drawing/2014/main" xmlns="" val="503897871"/>
                    </a:ext>
                  </a:extLst>
                </a:gridCol>
                <a:gridCol w="179011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615678">
                  <a:extLst>
                    <a:ext uri="{9D8B030D-6E8A-4147-A177-3AD203B41FA5}">
                      <a16:colId xmlns:a16="http://schemas.microsoft.com/office/drawing/2014/main" xmlns="" val="787532833"/>
                    </a:ext>
                  </a:extLst>
                </a:gridCol>
                <a:gridCol w="66630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187128"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item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requirement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Checking result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Record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remark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68340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E-test parameters</a:t>
                      </a:r>
                      <a:endParaRPr kumimoji="0" lang="zh-CN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Insulation voltage</a:t>
                      </a:r>
                      <a:r>
                        <a:rPr kumimoji="0" lang="zh-CN" altLang="en-US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：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250V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Conduction value</a:t>
                      </a:r>
                      <a:r>
                        <a:rPr kumimoji="0" lang="zh-CN" altLang="en-US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≤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50Ω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Insulation value</a:t>
                      </a:r>
                      <a:r>
                        <a:rPr kumimoji="0" lang="zh-CN" altLang="en-US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：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10MΩ</a:t>
                      </a:r>
                      <a:endParaRPr kumimoji="0" lang="zh-CN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 all E-test parameters are Within the control range</a:t>
                      </a:r>
                      <a:endParaRPr kumimoji="0" lang="zh-CN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4928"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production</a:t>
                      </a:r>
                      <a:endParaRPr kumimoji="0" lang="zh-CN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all 4180 </a:t>
                      </a:r>
                      <a:r>
                        <a:rPr kumimoji="0" lang="en-US" altLang="zh-CN" sz="12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pcs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 of DC2136 were </a:t>
                      </a:r>
                    </a:p>
                    <a:p>
                      <a:pPr algn="l" rtl="0" fontAlgn="ctr">
                        <a:lnSpc>
                          <a:spcPct val="15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E-tested.</a:t>
                      </a:r>
                      <a:endParaRPr kumimoji="0" lang="zh-CN" altLang="en-US" sz="1200" b="1" i="0" u="none" strike="noStrike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E-test detected short failure</a:t>
                      </a:r>
                      <a:r>
                        <a:rPr kumimoji="0" lang="zh-CN" altLang="en-US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：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14 </a:t>
                      </a:r>
                      <a:r>
                        <a:rPr kumimoji="0" lang="en-US" altLang="zh-CN" sz="12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pcs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 </a:t>
                      </a:r>
                    </a:p>
                    <a:p>
                      <a:pPr algn="l" rtl="0" fontAlgn="ctr">
                        <a:lnSpc>
                          <a:spcPct val="100000"/>
                        </a:lnSpc>
                      </a:pP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MRB scrap record</a:t>
                      </a:r>
                      <a:r>
                        <a:rPr kumimoji="0" lang="zh-CN" altLang="en-US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：</a:t>
                      </a:r>
                      <a:r>
                        <a:rPr kumimoji="0" lang="en-US" altLang="zh-CN" sz="1200" b="1" i="0" u="none" strike="noStrike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14 </a:t>
                      </a:r>
                      <a:r>
                        <a:rPr kumimoji="0" lang="en-US" altLang="zh-CN" sz="1200" b="1" i="0" u="none" strike="noStrike" cap="none" spc="0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FillTx/>
                          <a:latin typeface="微软雅黑" pitchFamily="34" charset="-122"/>
                          <a:ea typeface="微软雅黑" pitchFamily="34" charset="-122"/>
                          <a:cs typeface="+mn-cs"/>
                          <a:sym typeface="Calibri"/>
                        </a:rPr>
                        <a:t>pcs</a:t>
                      </a:r>
                      <a:endParaRPr kumimoji="0" lang="en-US" altLang="zh-CN" sz="1200" b="1" i="0" u="none" strike="noStrike" cap="none" spc="0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OK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7312780"/>
                  </a:ext>
                </a:extLst>
              </a:tr>
            </a:tbl>
          </a:graphicData>
        </a:graphic>
      </p:graphicFrame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5.5 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E-test factors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643042" y="2029772"/>
            <a:ext cx="2117428" cy="470540"/>
          </a:xfrm>
          <a:prstGeom prst="rect">
            <a:avLst/>
          </a:prstGeom>
        </p:spPr>
      </p:pic>
      <p:sp>
        <p:nvSpPr>
          <p:cNvPr id="20" name="Text Box 32"/>
          <p:cNvSpPr txBox="1">
            <a:spLocks noChangeArrowheads="1"/>
          </p:cNvSpPr>
          <p:nvPr/>
        </p:nvSpPr>
        <p:spPr bwMode="auto">
          <a:xfrm>
            <a:off x="285720" y="4357700"/>
            <a:ext cx="4286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hangingPunct="1">
              <a:spcBef>
                <a:spcPct val="50000"/>
              </a:spcBef>
            </a:pP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Summery 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this batch was 100% E-tested , no escape.</a:t>
            </a:r>
            <a:endParaRPr lang="zh-CN" altLang="en-US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9455" y="123478"/>
            <a:ext cx="24937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" name="组合 13"/>
          <p:cNvGrpSpPr/>
          <p:nvPr/>
        </p:nvGrpSpPr>
        <p:grpSpPr>
          <a:xfrm>
            <a:off x="5707258" y="3454187"/>
            <a:ext cx="1319641" cy="504056"/>
            <a:chOff x="5652076" y="3867894"/>
            <a:chExt cx="1319641" cy="504056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52076" y="4127572"/>
              <a:ext cx="1319641" cy="244378"/>
            </a:xfrm>
            <a:prstGeom prst="rect">
              <a:avLst/>
            </a:prstGeom>
          </p:spPr>
        </p:pic>
        <p:sp>
          <p:nvSpPr>
            <p:cNvPr id="21" name="文本框 12"/>
            <p:cNvSpPr txBox="1"/>
            <p:nvPr/>
          </p:nvSpPr>
          <p:spPr>
            <a:xfrm>
              <a:off x="5652120" y="3867894"/>
              <a:ext cx="108012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en-US" sz="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测试找点记录：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grpSp>
        <p:nvGrpSpPr>
          <p:cNvPr id="22" name="组合 14"/>
          <p:cNvGrpSpPr/>
          <p:nvPr/>
        </p:nvGrpSpPr>
        <p:grpSpPr>
          <a:xfrm>
            <a:off x="7143768" y="3286130"/>
            <a:ext cx="1174448" cy="765392"/>
            <a:chOff x="6971717" y="3786497"/>
            <a:chExt cx="1174448" cy="76539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05799" y="4040242"/>
              <a:ext cx="1140366" cy="511647"/>
            </a:xfrm>
            <a:prstGeom prst="rect">
              <a:avLst/>
            </a:prstGeom>
          </p:spPr>
        </p:pic>
        <p:sp>
          <p:nvSpPr>
            <p:cNvPr id="24" name="文本框 17"/>
            <p:cNvSpPr txBox="1"/>
            <p:nvPr/>
          </p:nvSpPr>
          <p:spPr>
            <a:xfrm>
              <a:off x="6971717" y="3786497"/>
              <a:ext cx="1080120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8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内短报废</a:t>
              </a:r>
              <a:r>
                <a:rPr kumimoji="0" lang="zh-CN" altLang="en-US" sz="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记录：</a:t>
              </a:r>
              <a:endParaRPr kumimoji="0" lang="zh-CN" altLang="en-US" sz="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15008" y="1142990"/>
            <a:ext cx="1271874" cy="1559185"/>
            <a:chOff x="5436096" y="1203598"/>
            <a:chExt cx="2893219" cy="4110783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5436096" y="1203598"/>
              <a:ext cx="2893219" cy="4110783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6996001" y="2427734"/>
              <a:ext cx="1176399" cy="360040"/>
            </a:xfrm>
            <a:prstGeom prst="rect">
              <a:avLst/>
            </a:prstGeom>
            <a:noFill/>
            <a:ln w="19050" cap="flat">
              <a:solidFill>
                <a:srgbClr val="C00000"/>
              </a:solidFill>
              <a:prstDash val="dash"/>
              <a:miter lim="8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endParaRPr>
            </a:p>
          </p:txBody>
        </p:sp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643570" y="2714626"/>
            <a:ext cx="3214710" cy="60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223197844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02101619"/>
              </p:ext>
            </p:extLst>
          </p:nvPr>
        </p:nvGraphicFramePr>
        <p:xfrm>
          <a:off x="502313" y="771550"/>
          <a:ext cx="8284529" cy="209947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26415">
                  <a:extLst>
                    <a:ext uri="{9D8B030D-6E8A-4147-A177-3AD203B41FA5}">
                      <a16:colId xmlns:a16="http://schemas.microsoft.com/office/drawing/2014/main" xmlns="" val="2672418611"/>
                    </a:ext>
                  </a:extLst>
                </a:gridCol>
                <a:gridCol w="500066">
                  <a:extLst>
                    <a:ext uri="{9D8B030D-6E8A-4147-A177-3AD203B41FA5}">
                      <a16:colId xmlns:a16="http://schemas.microsoft.com/office/drawing/2014/main" xmlns="" val="1660258394"/>
                    </a:ext>
                  </a:extLst>
                </a:gridCol>
                <a:gridCol w="642942"/>
                <a:gridCol w="714380"/>
                <a:gridCol w="571504">
                  <a:extLst>
                    <a:ext uri="{9D8B030D-6E8A-4147-A177-3AD203B41FA5}">
                      <a16:colId xmlns:a16="http://schemas.microsoft.com/office/drawing/2014/main" xmlns="" val="2329008565"/>
                    </a:ext>
                  </a:extLst>
                </a:gridCol>
                <a:gridCol w="714380"/>
                <a:gridCol w="714380"/>
                <a:gridCol w="642942"/>
                <a:gridCol w="714380"/>
                <a:gridCol w="702439">
                  <a:extLst>
                    <a:ext uri="{9D8B030D-6E8A-4147-A177-3AD203B41FA5}">
                      <a16:colId xmlns:a16="http://schemas.microsoft.com/office/drawing/2014/main" xmlns="" val="84239823"/>
                    </a:ext>
                  </a:extLst>
                </a:gridCol>
                <a:gridCol w="1440701">
                  <a:extLst>
                    <a:ext uri="{9D8B030D-6E8A-4147-A177-3AD203B41FA5}">
                      <a16:colId xmlns:a16="http://schemas.microsoft.com/office/drawing/2014/main" xmlns="" val="964266161"/>
                    </a:ext>
                  </a:extLst>
                </a:gridCol>
              </a:tblGrid>
              <a:tr h="22155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Part number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DC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E-test quantity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Short quantity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layer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quantity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Failure</a:t>
                      </a:r>
                      <a:r>
                        <a:rPr lang="en-US" altLang="zh-CN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rate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Pass</a:t>
                      </a:r>
                      <a:r>
                        <a:rPr lang="en-US" altLang="zh-CN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 rate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result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Defec</a:t>
                      </a:r>
                      <a:r>
                        <a:rPr lang="en-US" altLang="zh-CN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t description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FM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2436804592"/>
                  </a:ext>
                </a:extLst>
              </a:tr>
              <a:tr h="448669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altLang="zh-CN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altLang="zh-CN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  <a:cs typeface="Arial" pitchFamily="34" charset="0"/>
                        </a:rPr>
                        <a:t>308.03524.055</a:t>
                      </a: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zh-CN" altLang="en-US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2136</a:t>
                      </a:r>
                      <a:endParaRPr lang="en-US" altLang="zh-CN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4180 </a:t>
                      </a:r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pcs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14 </a:t>
                      </a:r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pcs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L1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000" u="none" strike="noStrike" dirty="0" smtClean="0"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Metal fragment</a:t>
                      </a:r>
                    </a:p>
                    <a:p>
                      <a:pPr algn="ctr" fontAlgn="ctr"/>
                      <a:r>
                        <a:rPr lang="en-US" altLang="zh-CN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Of inner layer</a:t>
                      </a:r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685993009"/>
                  </a:ext>
                </a:extLst>
              </a:tr>
              <a:tr h="44866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L2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1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44866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L3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2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0.047%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94%</a:t>
                      </a:r>
                    </a:p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 fontAlgn="ctr"/>
                      <a:endParaRPr lang="zh-CN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4225885377"/>
                  </a:ext>
                </a:extLst>
              </a:tr>
              <a:tr h="44866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L4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0.014%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94%</a:t>
                      </a:r>
                    </a:p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微软雅黑" pitchFamily="34" charset="-122"/>
                          <a:ea typeface="微软雅黑" pitchFamily="34" charset="-122"/>
                        </a:rPr>
                        <a:t>pass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图片 5" descr="MD-L2-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500958" y="1071552"/>
            <a:ext cx="1156388" cy="867291"/>
          </a:xfrm>
          <a:prstGeom prst="rect">
            <a:avLst/>
          </a:prstGeom>
        </p:spPr>
      </p:pic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843190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5.5  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(1) Analysis of the short found by E-test.</a:t>
            </a:r>
          </a:p>
        </p:txBody>
      </p:sp>
      <p:pic>
        <p:nvPicPr>
          <p:cNvPr id="11" name="图片 10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467544" y="3562459"/>
            <a:ext cx="2152571" cy="1344557"/>
          </a:xfrm>
          <a:prstGeom prst="rect">
            <a:avLst/>
          </a:prstGeom>
        </p:spPr>
      </p:pic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7057793"/>
              </p:ext>
            </p:extLst>
          </p:nvPr>
        </p:nvGraphicFramePr>
        <p:xfrm>
          <a:off x="5076056" y="3580113"/>
          <a:ext cx="3710786" cy="134909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41240">
                  <a:extLst>
                    <a:ext uri="{9D8B030D-6E8A-4147-A177-3AD203B41FA5}">
                      <a16:colId xmlns:a16="http://schemas.microsoft.com/office/drawing/2014/main" xmlns="" val="4174565988"/>
                    </a:ext>
                  </a:extLst>
                </a:gridCol>
                <a:gridCol w="441240">
                  <a:extLst>
                    <a:ext uri="{9D8B030D-6E8A-4147-A177-3AD203B41FA5}">
                      <a16:colId xmlns:a16="http://schemas.microsoft.com/office/drawing/2014/main" xmlns="" val="1811304281"/>
                    </a:ext>
                  </a:extLst>
                </a:gridCol>
                <a:gridCol w="661861">
                  <a:extLst>
                    <a:ext uri="{9D8B030D-6E8A-4147-A177-3AD203B41FA5}">
                      <a16:colId xmlns:a16="http://schemas.microsoft.com/office/drawing/2014/main" xmlns="" val="1694778038"/>
                    </a:ext>
                  </a:extLst>
                </a:gridCol>
                <a:gridCol w="514780">
                  <a:extLst>
                    <a:ext uri="{9D8B030D-6E8A-4147-A177-3AD203B41FA5}">
                      <a16:colId xmlns:a16="http://schemas.microsoft.com/office/drawing/2014/main" xmlns="" val="2156539491"/>
                    </a:ext>
                  </a:extLst>
                </a:gridCol>
                <a:gridCol w="441240">
                  <a:extLst>
                    <a:ext uri="{9D8B030D-6E8A-4147-A177-3AD203B41FA5}">
                      <a16:colId xmlns:a16="http://schemas.microsoft.com/office/drawing/2014/main" xmlns="" val="614418920"/>
                    </a:ext>
                  </a:extLst>
                </a:gridCol>
                <a:gridCol w="514780">
                  <a:extLst>
                    <a:ext uri="{9D8B030D-6E8A-4147-A177-3AD203B41FA5}">
                      <a16:colId xmlns:a16="http://schemas.microsoft.com/office/drawing/2014/main" xmlns="" val="2053958858"/>
                    </a:ext>
                  </a:extLst>
                </a:gridCol>
                <a:gridCol w="695645">
                  <a:extLst>
                    <a:ext uri="{9D8B030D-6E8A-4147-A177-3AD203B41FA5}">
                      <a16:colId xmlns:a16="http://schemas.microsoft.com/office/drawing/2014/main" xmlns="" val="3342676646"/>
                    </a:ext>
                  </a:extLst>
                </a:gridCol>
              </a:tblGrid>
              <a:tr h="33230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 err="1">
                          <a:effectLst/>
                        </a:rPr>
                        <a:t>Elt</a:t>
                      </a:r>
                      <a:r>
                        <a:rPr lang="en-US" sz="1000" kern="100" dirty="0">
                          <a:effectLst/>
                        </a:rPr>
                        <a:t>.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Line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Intensity</a:t>
                      </a:r>
                      <a:endParaRPr lang="zh-CN" sz="1050" kern="100" dirty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(c/s)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Conc.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Units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MDL</a:t>
                      </a:r>
                      <a:endParaRPr lang="zh-CN" sz="1050" kern="1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3-sig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 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56166030"/>
                  </a:ext>
                </a:extLst>
              </a:tr>
              <a:tr h="2215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O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Ka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3.21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2.124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wt.%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.488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 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53450133"/>
                  </a:ext>
                </a:extLst>
              </a:tr>
              <a:tr h="2215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Cu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 err="1">
                          <a:effectLst/>
                        </a:rPr>
                        <a:t>Ka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23.83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61.923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wt.%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1.387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 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099039"/>
                  </a:ext>
                </a:extLst>
              </a:tr>
              <a:tr h="22153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Zn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Ka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10.00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35.953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wt.%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1.862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 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95683019"/>
                  </a:ext>
                </a:extLst>
              </a:tr>
              <a:tr h="35218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>
                          <a:effectLst/>
                        </a:rPr>
                        <a:t> 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100.000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</a:rPr>
                        <a:t>Wt.%</a:t>
                      </a:r>
                      <a:endParaRPr lang="zh-CN" sz="1050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</a:rPr>
                        <a:t> 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</a:rPr>
                        <a:t>Total</a:t>
                      </a:r>
                      <a:endParaRPr lang="zh-CN" sz="1050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40911128"/>
                  </a:ext>
                </a:extLst>
              </a:tr>
            </a:tbl>
          </a:graphicData>
        </a:graphic>
      </p:graphicFrame>
      <p:sp>
        <p:nvSpPr>
          <p:cNvPr id="14" name="TextBox 6"/>
          <p:cNvSpPr txBox="1">
            <a:spLocks noChangeArrowheads="1"/>
          </p:cNvSpPr>
          <p:nvPr/>
        </p:nvSpPr>
        <p:spPr bwMode="auto">
          <a:xfrm>
            <a:off x="251520" y="2931790"/>
            <a:ext cx="86067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    (2)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EDX to analyze the metal 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</a:rPr>
              <a:t>fragment 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100" dirty="0" err="1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Cu,Zn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 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compound</a:t>
            </a:r>
            <a:r>
              <a:rPr lang="zh-CN" altLang="en-US" sz="11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，</a:t>
            </a:r>
            <a:r>
              <a:rPr lang="en-US" altLang="zh-CN" sz="1100" dirty="0" smtClean="0">
                <a:latin typeface="微软雅黑" pitchFamily="34" charset="-122"/>
                <a:ea typeface="微软雅黑" pitchFamily="34" charset="-122"/>
                <a:sym typeface="Wingdings" pitchFamily="2" charset="2"/>
              </a:rPr>
              <a:t>which might fall on the inner circuits after brown oxidation line and before lamination pressing ,  and lead to short .</a:t>
            </a:r>
            <a:endParaRPr lang="en-US" altLang="zh-CN" sz="1100" dirty="0">
              <a:latin typeface="微软雅黑" pitchFamily="34" charset="-122"/>
              <a:ea typeface="微软雅黑" pitchFamily="34" charset="-122"/>
              <a:sym typeface="Wingdings" pitchFamily="2" charset="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4282" y="142858"/>
            <a:ext cx="2493719" cy="338554"/>
          </a:xfrm>
          <a:prstGeom prst="rect">
            <a:avLst/>
          </a:prstGeom>
        </p:spPr>
        <p:txBody>
          <a:bodyPr wrap="square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5" name="图片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643174" y="3571882"/>
            <a:ext cx="2418455" cy="1344557"/>
          </a:xfrm>
          <a:prstGeom prst="rect">
            <a:avLst/>
          </a:prstGeom>
        </p:spPr>
      </p:pic>
      <p:pic>
        <p:nvPicPr>
          <p:cNvPr id="16" name="图片 15" descr="MD-L13-1.JPG"/>
          <p:cNvPicPr>
            <a:picLocks noChangeAspect="1"/>
          </p:cNvPicPr>
          <p:nvPr/>
        </p:nvPicPr>
        <p:blipFill rotWithShape="1">
          <a:blip r:embed="rId6" cstate="print"/>
          <a:srcRect/>
          <a:stretch/>
        </p:blipFill>
        <p:spPr>
          <a:xfrm>
            <a:off x="7500958" y="2071684"/>
            <a:ext cx="1156388" cy="746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4513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12347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41845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5.5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E-test found open/ short </a:t>
            </a:r>
          </a:p>
        </p:txBody>
      </p:sp>
      <p:grpSp>
        <p:nvGrpSpPr>
          <p:cNvPr id="2" name="组合 14"/>
          <p:cNvGrpSpPr/>
          <p:nvPr/>
        </p:nvGrpSpPr>
        <p:grpSpPr>
          <a:xfrm>
            <a:off x="500034" y="1714494"/>
            <a:ext cx="5820559" cy="838954"/>
            <a:chOff x="-122726" y="1197962"/>
            <a:chExt cx="5329198" cy="838954"/>
          </a:xfrm>
        </p:grpSpPr>
        <p:grpSp>
          <p:nvGrpSpPr>
            <p:cNvPr id="3" name="组合 15"/>
            <p:cNvGrpSpPr/>
            <p:nvPr/>
          </p:nvGrpSpPr>
          <p:grpSpPr>
            <a:xfrm>
              <a:off x="899592" y="1203598"/>
              <a:ext cx="4306880" cy="833318"/>
              <a:chOff x="899592" y="915566"/>
              <a:chExt cx="4306880" cy="833318"/>
            </a:xfrm>
          </p:grpSpPr>
          <p:cxnSp>
            <p:nvCxnSpPr>
              <p:cNvPr id="18" name="直接箭头连接符 17"/>
              <p:cNvCxnSpPr/>
              <p:nvPr/>
            </p:nvCxnSpPr>
            <p:spPr>
              <a:xfrm>
                <a:off x="899592" y="1054065"/>
                <a:ext cx="297024" cy="5517"/>
              </a:xfrm>
              <a:prstGeom prst="straightConnector1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9" name="文本框 18"/>
              <p:cNvSpPr txBox="1"/>
              <p:nvPr/>
            </p:nvSpPr>
            <p:spPr>
              <a:xfrm>
                <a:off x="1194298" y="915566"/>
                <a:ext cx="1008006" cy="400108"/>
              </a:xfrm>
              <a:prstGeom prst="rect">
                <a:avLst/>
              </a:prstGeom>
              <a:noFill/>
              <a:ln w="12700" cap="flat">
                <a:solidFill>
                  <a:srgbClr val="0066FF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0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Calibri"/>
                  </a:rPr>
                  <a:t>Board</a:t>
                </a:r>
                <a:r>
                  <a:rPr kumimoji="0" lang="en-US" altLang="zh-CN" sz="1000" b="0" i="0" u="none" strike="noStrike" cap="none" spc="0" normalizeH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Calibri"/>
                  </a:rPr>
                  <a:t> collection</a:t>
                </a:r>
                <a:endParaRPr kumimoji="0" lang="zh-CN" alt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endParaRPr>
              </a:p>
            </p:txBody>
          </p:sp>
          <p:cxnSp>
            <p:nvCxnSpPr>
              <p:cNvPr id="20" name="直接箭头连接符 19"/>
              <p:cNvCxnSpPr/>
              <p:nvPr/>
            </p:nvCxnSpPr>
            <p:spPr>
              <a:xfrm>
                <a:off x="2501367" y="1304760"/>
                <a:ext cx="297024" cy="5517"/>
              </a:xfrm>
              <a:prstGeom prst="straightConnector1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2" name="文本框 21"/>
              <p:cNvSpPr txBox="1"/>
              <p:nvPr/>
            </p:nvSpPr>
            <p:spPr>
              <a:xfrm>
                <a:off x="1187624" y="1502665"/>
                <a:ext cx="1008006" cy="246219"/>
              </a:xfrm>
              <a:prstGeom prst="rect">
                <a:avLst/>
              </a:prstGeom>
              <a:noFill/>
              <a:ln w="12700" cap="flat">
                <a:solidFill>
                  <a:srgbClr val="0066FF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CN" sz="1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</a:t>
                </a:r>
                <a:r>
                  <a:rPr lang="zh-CN" altLang="en-US" sz="1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1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cutting</a:t>
                </a:r>
                <a:endParaRPr kumimoji="0" lang="zh-CN" alt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 flipV="1">
                <a:off x="2195630" y="1036575"/>
                <a:ext cx="301380" cy="1105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5" name="直接连接符 24"/>
              <p:cNvCxnSpPr/>
              <p:nvPr/>
            </p:nvCxnSpPr>
            <p:spPr>
              <a:xfrm flipV="1">
                <a:off x="2197736" y="1635646"/>
                <a:ext cx="301380" cy="1105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2497010" y="1036575"/>
                <a:ext cx="0" cy="602612"/>
              </a:xfrm>
              <a:prstGeom prst="line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7" name="文本框 26"/>
              <p:cNvSpPr txBox="1"/>
              <p:nvPr/>
            </p:nvSpPr>
            <p:spPr>
              <a:xfrm>
                <a:off x="2840313" y="1164960"/>
                <a:ext cx="1008006" cy="246219"/>
              </a:xfrm>
              <a:prstGeom prst="rect">
                <a:avLst/>
              </a:prstGeom>
              <a:noFill/>
              <a:ln w="12700" cap="flat">
                <a:solidFill>
                  <a:srgbClr val="0066FF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zh-CN" sz="10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Pre-layout</a:t>
                </a:r>
                <a:endParaRPr kumimoji="0" lang="zh-CN" alt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endParaRPr>
              </a:p>
            </p:txBody>
          </p:sp>
          <p:cxnSp>
            <p:nvCxnSpPr>
              <p:cNvPr id="30" name="直接箭头连接符 29"/>
              <p:cNvCxnSpPr/>
              <p:nvPr/>
            </p:nvCxnSpPr>
            <p:spPr>
              <a:xfrm>
                <a:off x="3911883" y="1295384"/>
                <a:ext cx="297024" cy="5517"/>
              </a:xfrm>
              <a:prstGeom prst="straightConnector1">
                <a:avLst/>
              </a:prstGeom>
              <a:noFill/>
              <a:ln w="12700" cap="flat">
                <a:solidFill>
                  <a:schemeClr val="accent1"/>
                </a:solidFill>
                <a:prstDash val="solid"/>
                <a:miter lim="8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1" name="文本框 30"/>
              <p:cNvSpPr txBox="1"/>
              <p:nvPr/>
            </p:nvSpPr>
            <p:spPr>
              <a:xfrm>
                <a:off x="4198466" y="1156860"/>
                <a:ext cx="1008006" cy="400108"/>
              </a:xfrm>
              <a:prstGeom prst="rect">
                <a:avLst/>
              </a:prstGeom>
              <a:noFill/>
              <a:ln w="12700" cap="flat">
                <a:solidFill>
                  <a:srgbClr val="0066FF"/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10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Calibri"/>
                  </a:rPr>
                  <a:t>Lamination pressing</a:t>
                </a:r>
                <a:endParaRPr kumimoji="0" lang="zh-CN" altLang="en-US" sz="10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-122726" y="1197962"/>
              <a:ext cx="1008006" cy="400108"/>
            </a:xfrm>
            <a:prstGeom prst="rect">
              <a:avLst/>
            </a:prstGeom>
            <a:solidFill>
              <a:srgbClr val="FFFF00"/>
            </a:solidFill>
            <a:ln w="12700" cap="flat">
              <a:solidFill>
                <a:srgbClr val="0066FF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CN" sz="10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Brown</a:t>
              </a:r>
              <a:r>
                <a:rPr kumimoji="0" lang="en-US" altLang="zh-CN" sz="1000" b="0" i="0" u="none" strike="noStrike" cap="none" spc="0" normalizeH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Calibri"/>
                </a:rPr>
                <a:t> oxide process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Calibri"/>
              </a:endParaRPr>
            </a:p>
          </p:txBody>
        </p:sp>
      </p:grp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465834" y="2857502"/>
            <a:ext cx="7463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(4)  That is why after the AOI scanning , PCB workshop will still set E-test to detect  the open/short issue.  </a:t>
            </a: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723115"/>
            <a:ext cx="831845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(3)According to the analysis of open/short found by E-test , the short material came from lamination pressing process ( please refer to Page20 for PCB flow chart)</a:t>
            </a:r>
          </a:p>
        </p:txBody>
      </p:sp>
      <p:sp>
        <p:nvSpPr>
          <p:cNvPr id="63" name="TextBox 6"/>
          <p:cNvSpPr txBox="1">
            <a:spLocks noChangeArrowheads="1"/>
          </p:cNvSpPr>
          <p:nvPr/>
        </p:nvSpPr>
        <p:spPr bwMode="auto">
          <a:xfrm>
            <a:off x="387425" y="1366057"/>
            <a:ext cx="811366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Flow chart of lamination pressing process </a:t>
            </a:r>
            <a:endParaRPr lang="en-US" altLang="zh-CN" sz="12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6"/>
          <p:cNvSpPr txBox="1">
            <a:spLocks noChangeArrowheads="1"/>
          </p:cNvSpPr>
          <p:nvPr/>
        </p:nvSpPr>
        <p:spPr bwMode="auto">
          <a:xfrm>
            <a:off x="465834" y="3324531"/>
            <a:ext cx="7463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(5)  Some inner shorts could be detected by E-test , in the upcoming pages ,VGT will analyze the sources of the conductive materials .   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12347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46132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5.6  The sources of conductive materials found in E-test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723115"/>
            <a:ext cx="8532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From above analysis , this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kind of conductive materials may happen before lamination and after inner AOI.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66695660"/>
              </p:ext>
            </p:extLst>
          </p:nvPr>
        </p:nvGraphicFramePr>
        <p:xfrm>
          <a:off x="285720" y="1214428"/>
          <a:ext cx="8640960" cy="33341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0405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735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36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16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367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129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55674"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Factors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requirement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Actual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Proof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Remark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Post-treatment</a:t>
                      </a:r>
                      <a:r>
                        <a:rPr lang="en-US" altLang="zh-CN" sz="10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of brown oxide: equipment may be worn to make some metal broken to become metal chips</a:t>
                      </a:r>
                      <a:endParaRPr lang="zh-CN" altLang="en-US" sz="10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The post-treatment</a:t>
                      </a:r>
                      <a:r>
                        <a:rPr lang="en-US" altLang="zh-CN" sz="10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line operates normally</a:t>
                      </a:r>
                      <a:endParaRPr lang="zh-CN" altLang="en-US" sz="10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Checked</a:t>
                      </a:r>
                      <a:r>
                        <a:rPr lang="en-US" altLang="zh-CN" sz="10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 and found no metal chips from the equipment.</a:t>
                      </a:r>
                    </a:p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And after brown oxide, there is a vacuum cleaner in front of the plate, and the cleaner is normal.</a:t>
                      </a:r>
                      <a:endParaRPr lang="zh-CN" altLang="en-US" sz="10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7536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After</a:t>
                      </a:r>
                      <a:r>
                        <a:rPr lang="en-US" altLang="zh-CN" sz="10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brown oxide, the retractor might be worn and fall off metal chips.</a:t>
                      </a:r>
                      <a:endParaRPr lang="zh-CN" altLang="en-US" sz="10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The equipment shall be free from worn and metal chips</a:t>
                      </a:r>
                      <a:endParaRPr lang="zh-CN" altLang="en-US" sz="1000" b="0" i="0" u="none" strike="noStrike" kern="1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0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Checked  and found that</a:t>
                      </a:r>
                      <a:r>
                        <a:rPr lang="en-US" altLang="zh-CN" sz="1000" baseline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the suction rod of the plate retractor was worn off.  The collected samples were cash yellow under </a:t>
                      </a:r>
                      <a:r>
                        <a:rPr lang="en-US" altLang="zh-CN" sz="1000" baseline="0" dirty="0" err="1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mircoscope</a:t>
                      </a:r>
                      <a:r>
                        <a:rPr lang="en-US" altLang="zh-CN" sz="1000" baseline="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( similar to the inner short section). The composition of the metal chips were analyzed by EDX and was consistent with the inner short section.</a:t>
                      </a:r>
                      <a:endParaRPr lang="en-US" altLang="zh-CN" sz="1000" dirty="0" smtClean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dirty="0" smtClean="0"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NG</a:t>
                      </a:r>
                      <a:endParaRPr lang="zh-CN" altLang="en-US" sz="1000" dirty="0" smtClean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59694" y="1641180"/>
            <a:ext cx="1128000" cy="8460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2714626"/>
            <a:ext cx="51289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00892" y="2786064"/>
            <a:ext cx="1218907" cy="150874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>
          <a:xfrm>
            <a:off x="6072198" y="2786064"/>
            <a:ext cx="936104" cy="80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12347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D5.  PCB factors check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244549" y="483518"/>
            <a:ext cx="46132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5.6  The sources of conductive materials found in E-test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723115"/>
            <a:ext cx="853276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From above analysis , this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kind of conductive materials may happen before lamination and after inner AOI.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43449499"/>
              </p:ext>
            </p:extLst>
          </p:nvPr>
        </p:nvGraphicFramePr>
        <p:xfrm>
          <a:off x="238366" y="1063580"/>
          <a:ext cx="8640960" cy="35798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4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73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5363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2162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53679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129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Factors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Requirement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Actual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Proof</a:t>
                      </a:r>
                      <a:r>
                        <a:rPr lang="en-US" altLang="zh-CN" sz="1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Remark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PP cutting</a:t>
                      </a:r>
                      <a:r>
                        <a:rPr lang="en-US" altLang="zh-CN" sz="11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machine fell off metal debris .</a:t>
                      </a:r>
                      <a:endParaRPr lang="zh-CN" altLang="en-US" sz="11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The equipment shall be free from worn and metal chips</a:t>
                      </a:r>
                      <a:endParaRPr lang="zh-CN" altLang="en-US" sz="1100" b="0" i="0" u="none" strike="noStrike" kern="1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Checked the PP cutting</a:t>
                      </a:r>
                      <a:r>
                        <a:rPr lang="en-US" altLang="zh-CN" sz="1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station , the cutting machine used a steel knife to cut PP , PP is soft , it is impossible to make metal debris.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There are metal chips polluting the plate surface in the PP pre-stack position</a:t>
                      </a:r>
                      <a:endParaRPr lang="zh-CN" altLang="en-US" sz="1100" b="0" i="0" u="none" strike="noStrike" kern="100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There is no metal debris polluting the plate surface in the PP pre-stack position.</a:t>
                      </a:r>
                      <a:endParaRPr lang="zh-CN" altLang="en-US" sz="1100" b="0" i="0" u="none" strike="noStrike" kern="100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Only operators in the PP pre-stack</a:t>
                      </a:r>
                      <a:r>
                        <a:rPr lang="en-US" altLang="zh-CN" sz="1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position , no machine or metal touches the plate.</a:t>
                      </a:r>
                      <a:endParaRPr lang="en-US" altLang="zh-CN" sz="1100" dirty="0" smtClean="0">
                        <a:solidFill>
                          <a:srgbClr val="FF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Excluded</a:t>
                      </a:r>
                      <a:endParaRPr lang="zh-CN" altLang="en-US" sz="1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977439186"/>
                  </a:ext>
                </a:extLst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The stack position  might</a:t>
                      </a:r>
                      <a:r>
                        <a:rPr lang="en-US" altLang="zh-CN" sz="11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have metal debris.</a:t>
                      </a:r>
                      <a:endParaRPr lang="zh-CN" altLang="en-US" sz="11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kern="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There is no metal debris</a:t>
                      </a:r>
                      <a:r>
                        <a:rPr lang="en-US" altLang="zh-CN" sz="1100" kern="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</a:rPr>
                        <a:t> to pollute the plate surface in the stack position.</a:t>
                      </a:r>
                      <a:endParaRPr lang="zh-CN" altLang="en-US" sz="1100" kern="100" dirty="0" smtClean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0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This is a manual-stack</a:t>
                      </a:r>
                      <a:r>
                        <a:rPr lang="en-US" altLang="zh-CN" sz="1100" baseline="0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position , and the core boards(inner layer)  are already covered by PP . There is no way to fall metal debris to the core boards.</a:t>
                      </a:r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100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Calibri"/>
                        </a:rPr>
                        <a:t>Excluded</a:t>
                      </a:r>
                      <a:endParaRPr lang="zh-CN" altLang="en-US" sz="11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72" y="1428742"/>
            <a:ext cx="1448982" cy="100013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694" y="3421368"/>
            <a:ext cx="1438944" cy="107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-1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D6.  Permanent corrective action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428610"/>
            <a:ext cx="71040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6.1(1) In order to prevent failure to leaking out , require to 100% AOI re-scan the PCB after verification&amp; repair.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68393495"/>
              </p:ext>
            </p:extLst>
          </p:nvPr>
        </p:nvGraphicFramePr>
        <p:xfrm>
          <a:off x="285720" y="1071552"/>
          <a:ext cx="8715436" cy="3903360"/>
        </p:xfrm>
        <a:graphic>
          <a:graphicData uri="http://schemas.openxmlformats.org/drawingml/2006/table">
            <a:tbl>
              <a:tblPr/>
              <a:tblGrid>
                <a:gridCol w="523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083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8327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7256"/>
                <a:gridCol w="3143272"/>
              </a:tblGrid>
              <a:tr h="239078"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Proof</a:t>
                      </a:r>
                      <a:r>
                        <a:rPr lang="en-US" altLang="zh-CN" sz="1100" b="0" i="0" u="none" strike="noStrike" baseline="0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90406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before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  <a:sym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0449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b="0" i="0" u="none" strike="noStrike" dirty="0" smtClean="0">
                          <a:solidFill>
                            <a:srgbClr val="0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after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>
                        <a:lnSpc>
                          <a:spcPct val="100000"/>
                        </a:lnSpc>
                      </a:pPr>
                      <a:endParaRPr lang="en-US" altLang="zh-CN" sz="1100" b="0" i="0" u="none" strike="noStrike" dirty="0" smtClean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lnSpc>
                          <a:spcPct val="150000"/>
                        </a:lnSpc>
                      </a:pP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47312780"/>
                  </a:ext>
                </a:extLst>
              </a:tr>
            </a:tbl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3" y="3643320"/>
            <a:ext cx="4937909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25" y="1857370"/>
            <a:ext cx="3357586" cy="102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4" y="1571618"/>
            <a:ext cx="2972353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357158" y="824201"/>
            <a:ext cx="7104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(2)  revise the working instruction sheet . </a:t>
            </a:r>
          </a:p>
        </p:txBody>
      </p:sp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57885" y="3857635"/>
            <a:ext cx="3181652" cy="857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" name="矩形 32"/>
          <p:cNvSpPr/>
          <p:nvPr/>
        </p:nvSpPr>
        <p:spPr>
          <a:xfrm>
            <a:off x="5857884" y="4500576"/>
            <a:ext cx="3143272" cy="214314"/>
          </a:xfrm>
          <a:prstGeom prst="rect">
            <a:avLst/>
          </a:prstGeom>
          <a:noFill/>
          <a:ln w="12700" cap="flat">
            <a:solidFill>
              <a:srgbClr val="FFFF00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-1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D6.  Permanent corrective action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428610"/>
            <a:ext cx="7104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6.2  Make quality notice to train the AOI operators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85800"/>
            <a:ext cx="3738422" cy="413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-1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D6.  Permanent corrective action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428610"/>
            <a:ext cx="71040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6.3  Require IPQC to monitor the VRS repaired boards to go through 100% AOI re-scan.</a:t>
            </a:r>
          </a:p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and revise the VRS report form to add “IPQC signature”.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 t="3732"/>
          <a:stretch>
            <a:fillRect/>
          </a:stretch>
        </p:blipFill>
        <p:spPr bwMode="auto">
          <a:xfrm>
            <a:off x="500034" y="1142990"/>
            <a:ext cx="8143900" cy="184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-1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D6.  Permanent corrective action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428610"/>
            <a:ext cx="7104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6.4 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2928389"/>
              </p:ext>
            </p:extLst>
          </p:nvPr>
        </p:nvGraphicFramePr>
        <p:xfrm>
          <a:off x="142844" y="785800"/>
          <a:ext cx="8786875" cy="314327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6358">
                  <a:extLst>
                    <a:ext uri="{9D8B030D-6E8A-4147-A177-3AD203B41FA5}">
                      <a16:colId xmlns="" xmlns:a16="http://schemas.microsoft.com/office/drawing/2014/main" val="3571044464"/>
                    </a:ext>
                  </a:extLst>
                </a:gridCol>
                <a:gridCol w="1112458">
                  <a:extLst>
                    <a:ext uri="{9D8B030D-6E8A-4147-A177-3AD203B41FA5}">
                      <a16:colId xmlns="" xmlns:a16="http://schemas.microsoft.com/office/drawing/2014/main" val="3811665480"/>
                    </a:ext>
                  </a:extLst>
                </a:gridCol>
                <a:gridCol w="1779933">
                  <a:extLst>
                    <a:ext uri="{9D8B030D-6E8A-4147-A177-3AD203B41FA5}">
                      <a16:colId xmlns="" xmlns:a16="http://schemas.microsoft.com/office/drawing/2014/main" val="3227829973"/>
                    </a:ext>
                  </a:extLst>
                </a:gridCol>
                <a:gridCol w="1294565">
                  <a:extLst>
                    <a:ext uri="{9D8B030D-6E8A-4147-A177-3AD203B41FA5}">
                      <a16:colId xmlns="" xmlns:a16="http://schemas.microsoft.com/office/drawing/2014/main" val="3551483712"/>
                    </a:ext>
                  </a:extLst>
                </a:gridCol>
                <a:gridCol w="1265632">
                  <a:extLst>
                    <a:ext uri="{9D8B030D-6E8A-4147-A177-3AD203B41FA5}">
                      <a16:colId xmlns="" xmlns:a16="http://schemas.microsoft.com/office/drawing/2014/main" val="1617632612"/>
                    </a:ext>
                  </a:extLst>
                </a:gridCol>
                <a:gridCol w="2927929">
                  <a:extLst>
                    <a:ext uri="{9D8B030D-6E8A-4147-A177-3AD203B41FA5}">
                      <a16:colId xmlns="" xmlns:a16="http://schemas.microsoft.com/office/drawing/2014/main" val="3212019794"/>
                    </a:ext>
                  </a:extLst>
                </a:gridCol>
              </a:tblGrid>
              <a:tr h="471107">
                <a:tc>
                  <a:txBody>
                    <a:bodyPr/>
                    <a:lstStyle/>
                    <a:p>
                      <a:pPr algn="ctr"/>
                      <a:endParaRPr lang="zh-CN" altLang="en-US" sz="10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/>
                        <a:t>Before</a:t>
                      </a:r>
                      <a:endParaRPr lang="zh-CN" altLang="en-US" sz="1000" dirty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dirty="0" smtClean="0">
                          <a:latin typeface="微软雅黑" pitchFamily="34" charset="-122"/>
                          <a:ea typeface="微软雅黑" pitchFamily="34" charset="-122"/>
                        </a:rPr>
                        <a:t>After</a:t>
                      </a:r>
                      <a:endParaRPr lang="zh-CN" altLang="en-US" sz="1000" dirty="0" smtClean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dirty="0" smtClean="0">
                          <a:latin typeface="微软雅黑" pitchFamily="34" charset="-122"/>
                          <a:ea typeface="微软雅黑" pitchFamily="34" charset="-122"/>
                        </a:rPr>
                        <a:t>Resp.</a:t>
                      </a:r>
                      <a:endParaRPr lang="zh-CN" altLang="en-US" sz="1000" dirty="0" smtClean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dirty="0" smtClean="0"/>
                        <a:t>Finished time</a:t>
                      </a:r>
                      <a:endParaRPr lang="zh-CN" altLang="en-US" sz="1000" dirty="0" smtClean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000" dirty="0" smtClean="0">
                          <a:latin typeface="微软雅黑" pitchFamily="34" charset="-122"/>
                          <a:ea typeface="微软雅黑" pitchFamily="34" charset="-122"/>
                        </a:rPr>
                        <a:t>Proof</a:t>
                      </a:r>
                      <a:endParaRPr lang="zh-CN" altLang="en-US" sz="1000" dirty="0" smtClean="0">
                        <a:latin typeface="微软雅黑" pitchFamily="34" charset="-122"/>
                        <a:ea typeface="微软雅黑" pitchFamily="34" charset="-122"/>
                      </a:endParaRPr>
                    </a:p>
                  </a:txBody>
                  <a:tcPr marT="60960" marB="60960" anchor="ctr" anchorCtr="1"/>
                </a:tc>
                <a:extLst>
                  <a:ext uri="{0D108BD9-81ED-4DB2-BD59-A6C34878D82A}">
                    <a16:rowId xmlns="" xmlns:a16="http://schemas.microsoft.com/office/drawing/2014/main" val="415990377"/>
                  </a:ext>
                </a:extLst>
              </a:tr>
              <a:tr h="267216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u="none" strike="noStrike" cap="none" spc="0" baseline="0" dirty="0" smtClean="0">
                          <a:ln>
                            <a:noFill/>
                          </a:ln>
                          <a:uFillTx/>
                          <a:sym typeface="Calibri"/>
                        </a:rPr>
                        <a:t>1</a:t>
                      </a:r>
                      <a:endParaRPr lang="zh-CN" altLang="en-US" sz="1000" b="0" i="0" u="none" strike="noStrike" cap="none" spc="0" baseline="0" dirty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The suction rod of the plate collector is made of zinc copper alloy</a:t>
                      </a:r>
                      <a:endParaRPr lang="zh-CN" altLang="en-US" sz="1100" b="0" i="0" u="none" strike="noStrike" kern="100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1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）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in short-term action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：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Dust collecting tray and dust sticking paper shall be installed under the suction rod, and the position shall be cleaned in each shift.</a:t>
                      </a:r>
                    </a:p>
                    <a:p>
                      <a:pPr marL="0" marR="0" indent="0" algn="l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2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）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In the long-term action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：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Replace the suction rod of the plate retractor with wear-resistant Teflon material.</a:t>
                      </a:r>
                      <a:endParaRPr lang="zh-CN" altLang="en-US" sz="1100" b="0" i="0" u="none" strike="noStrike" kern="100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1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）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short-term Resp.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：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Man Yang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2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）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Long-term Resp.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：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Wu Tao</a:t>
                      </a:r>
                      <a:endParaRPr lang="zh-CN" altLang="en-US" sz="1100" b="0" i="0" u="none" strike="noStrike" kern="100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1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）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Short-term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：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until  Nov. 2021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 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;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2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）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long-term</a:t>
                      </a:r>
                      <a:r>
                        <a:rPr lang="zh-CN" altLang="en-US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：</a:t>
                      </a:r>
                      <a:r>
                        <a:rPr lang="en-US" altLang="zh-CN" sz="1100" b="0" i="0" u="none" strike="noStrike" kern="100" cap="none" spc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/>
                          <a:sym typeface="Calibri"/>
                        </a:rPr>
                        <a:t>The second quarter of 2002 </a:t>
                      </a:r>
                      <a:endParaRPr lang="zh-CN" altLang="en-US" sz="1100" b="0" i="0" u="none" strike="noStrike" kern="100" cap="none" spc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/>
                        <a:sym typeface="Calibri"/>
                      </a:endParaRPr>
                    </a:p>
                  </a:txBody>
                  <a:tcPr marT="60960" marB="6096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000" b="0" i="0" u="none" strike="noStrike" cap="none" spc="0" baseline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uFillTx/>
                        <a:latin typeface="微软雅黑" pitchFamily="34" charset="-122"/>
                        <a:ea typeface="微软雅黑" pitchFamily="34" charset="-122"/>
                        <a:cs typeface="+mn-cs"/>
                        <a:sym typeface="Calibri"/>
                      </a:endParaRPr>
                    </a:p>
                  </a:txBody>
                  <a:tcPr marT="60960" marB="60960" anchor="ctr" anchorCtr="1"/>
                </a:tc>
                <a:extLst>
                  <a:ext uri="{0D108BD9-81ED-4DB2-BD59-A6C34878D82A}">
                    <a16:rowId xmlns="" xmlns:a16="http://schemas.microsoft.com/office/drawing/2014/main" val="933086184"/>
                  </a:ext>
                </a:extLst>
              </a:tr>
            </a:tbl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6000760" y="1500179"/>
            <a:ext cx="2714644" cy="2317957"/>
            <a:chOff x="5072066" y="1456512"/>
            <a:chExt cx="3244331" cy="2790252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072330" y="2071684"/>
              <a:ext cx="1214446" cy="2175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72066" y="2693562"/>
              <a:ext cx="1969771" cy="1428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14"/>
            <p:cNvSpPr txBox="1"/>
            <p:nvPr/>
          </p:nvSpPr>
          <p:spPr>
            <a:xfrm>
              <a:off x="5072066" y="1530443"/>
              <a:ext cx="1792920" cy="1129984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US" altLang="zh-CN" sz="1100" kern="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The suction rod shall be equipped with a tray, and the suction rod shall be cleaned in each shift.</a:t>
              </a:r>
              <a:endParaRPr lang="zh-CN" altLang="en-US" sz="1100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endParaRPr>
            </a:p>
          </p:txBody>
        </p:sp>
        <p:sp>
          <p:nvSpPr>
            <p:cNvPr id="11" name="TextBox 15"/>
            <p:cNvSpPr txBox="1"/>
            <p:nvPr/>
          </p:nvSpPr>
          <p:spPr>
            <a:xfrm>
              <a:off x="7072330" y="1456512"/>
              <a:ext cx="1244067" cy="722448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r>
                <a:rPr lang="en-US" altLang="zh-CN" sz="1100" kern="100" dirty="0" smtClean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/>
                </a:rPr>
                <a:t>Trial use of Teflon suction rod</a:t>
              </a:r>
              <a:endParaRPr lang="zh-CN" altLang="en-US" sz="1100" kern="1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49455" y="-1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D7.  Prevent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TextBox 6"/>
          <p:cNvSpPr txBox="1">
            <a:spLocks noChangeArrowheads="1"/>
          </p:cNvSpPr>
          <p:nvPr/>
        </p:nvSpPr>
        <p:spPr bwMode="auto">
          <a:xfrm>
            <a:off x="396949" y="428610"/>
            <a:ext cx="7104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(1)  VGT standardize the corrective actions and implement immediately by PQE .            </a:t>
            </a:r>
          </a:p>
        </p:txBody>
      </p:sp>
      <p:sp>
        <p:nvSpPr>
          <p:cNvPr id="28" name="TextBox 6"/>
          <p:cNvSpPr txBox="1">
            <a:spLocks noChangeArrowheads="1"/>
          </p:cNvSpPr>
          <p:nvPr/>
        </p:nvSpPr>
        <p:spPr bwMode="auto">
          <a:xfrm>
            <a:off x="357158" y="824201"/>
            <a:ext cx="7104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 (2)  The cutting week is  DC 2212. 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57158" y="1151743"/>
            <a:ext cx="710400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 (3)  VGT will follow 3 months or continuous 3 bathes to check the effectiveness. </a:t>
            </a:r>
          </a:p>
        </p:txBody>
      </p:sp>
      <p:sp>
        <p:nvSpPr>
          <p:cNvPr id="13" name="TextBox 6"/>
          <p:cNvSpPr txBox="1">
            <a:spLocks noChangeArrowheads="1"/>
          </p:cNvSpPr>
          <p:nvPr/>
        </p:nvSpPr>
        <p:spPr bwMode="auto">
          <a:xfrm>
            <a:off x="3714744" y="1643056"/>
            <a:ext cx="32051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Person   Responsible</a:t>
            </a: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PQE Yang </a:t>
            </a:r>
            <a:r>
              <a:rPr lang="en-US" altLang="zh-CN" sz="1200" b="1" dirty="0" err="1" smtClean="0">
                <a:latin typeface="微软雅黑" pitchFamily="34" charset="-122"/>
                <a:ea typeface="微软雅黑" pitchFamily="34" charset="-122"/>
              </a:rPr>
              <a:t>Hua</a:t>
            </a:r>
            <a:endParaRPr lang="en-US" altLang="zh-CN" sz="1200" b="1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200" b="1" dirty="0" smtClean="0">
                <a:latin typeface="微软雅黑" pitchFamily="34" charset="-122"/>
                <a:ea typeface="微软雅黑" pitchFamily="34" charset="-122"/>
              </a:rPr>
              <a:t>                                      CQE Kevin Wu</a:t>
            </a:r>
          </a:p>
        </p:txBody>
      </p:sp>
    </p:spTree>
    <p:extLst>
      <p:ext uri="{BB962C8B-B14F-4D97-AF65-F5344CB8AC3E}">
        <p14:creationId xmlns:p14="http://schemas.microsoft.com/office/powerpoint/2010/main" xmlns="" val="13145592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1193659" y="313150"/>
            <a:ext cx="1985159" cy="4034205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   只有创新发展</a:t>
            </a:r>
            <a:endParaRPr lang="en-US" altLang="zh-CN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才能走向未来</a:t>
            </a:r>
            <a:endParaRPr lang="zh-CN" alt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1" name="TextBox 12"/>
          <p:cNvSpPr txBox="1"/>
          <p:nvPr/>
        </p:nvSpPr>
        <p:spPr>
          <a:xfrm>
            <a:off x="1188664" y="293165"/>
            <a:ext cx="1985159" cy="4034205"/>
          </a:xfrm>
          <a:prstGeom prst="rect">
            <a:avLst/>
          </a:prstGeom>
          <a:noFill/>
        </p:spPr>
        <p:txBody>
          <a:bodyPr vert="eaVert"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    只有创新发展</a:t>
            </a:r>
            <a:endParaRPr lang="en-US" altLang="zh-CN" sz="40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才能走向未来</a:t>
            </a:r>
            <a:endParaRPr lang="zh-CN" altLang="en-US" sz="4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itchFamily="2" charset="-122"/>
              <a:ea typeface="华文行楷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91115" y="4126943"/>
            <a:ext cx="20747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谢 谢！</a:t>
            </a:r>
            <a:endParaRPr lang="zh-CN" altLang="en-US" sz="3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201110" y="4121948"/>
            <a:ext cx="20747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谢 谢！</a:t>
            </a:r>
            <a:endParaRPr lang="zh-CN" altLang="en-US" sz="3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9455" y="-18"/>
            <a:ext cx="37744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514350" fontAlgn="ctr"/>
            <a:r>
              <a:rPr lang="en-US" altLang="zh-CN" sz="1600" b="1" dirty="0" smtClean="0">
                <a:latin typeface="微软雅黑" pitchFamily="34" charset="-122"/>
                <a:ea typeface="微软雅黑" pitchFamily="34" charset="-122"/>
              </a:rPr>
              <a:t>D8.  Congratulation.</a:t>
            </a:r>
            <a:endParaRPr lang="zh-CN" altLang="en-US" sz="1600" b="1" dirty="0" smtClean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20918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蓝色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Office 主题​​">
  <a:themeElements>
    <a:clrScheme name="自定义 3">
      <a:dk1>
        <a:srgbClr val="FF0000"/>
      </a:dk1>
      <a:lt1>
        <a:srgbClr val="C00000"/>
      </a:lt1>
      <a:dk2>
        <a:srgbClr val="FF0000"/>
      </a:dk2>
      <a:lt2>
        <a:srgbClr val="C00000"/>
      </a:lt2>
      <a:accent1>
        <a:srgbClr val="6D33A4"/>
      </a:accent1>
      <a:accent2>
        <a:srgbClr val="2D393B"/>
      </a:accent2>
      <a:accent3>
        <a:srgbClr val="323232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C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Content">
  <a:themeElements>
    <a:clrScheme name="Mark Zegulberg team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Custom 10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38899</TotalTime>
  <Words>3035</Words>
  <Application>Microsoft Office PowerPoint</Application>
  <PresentationFormat>全屏显示(16:9)</PresentationFormat>
  <Paragraphs>532</Paragraphs>
  <Slides>35</Slides>
  <Notes>30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35</vt:i4>
      </vt:variant>
    </vt:vector>
  </HeadingPairs>
  <TitlesOfParts>
    <vt:vector size="38" baseType="lpstr">
      <vt:lpstr>Office 主题</vt:lpstr>
      <vt:lpstr>2_Office 主题​​</vt:lpstr>
      <vt:lpstr>Content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胡振雄</dc:creator>
  <cp:lastModifiedBy>lenovo</cp:lastModifiedBy>
  <cp:revision>3950</cp:revision>
  <cp:lastPrinted>2019-12-15T13:45:36Z</cp:lastPrinted>
  <dcterms:modified xsi:type="dcterms:W3CDTF">2022-03-28T13:22:45Z</dcterms:modified>
</cp:coreProperties>
</file>